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75"/>
    <p:sldId id="257" r:id="rId76"/>
    <p:sldId id="258" r:id="rId77"/>
    <p:sldId id="259" r:id="rId78"/>
    <p:sldId id="260" r:id="rId79"/>
    <p:sldId id="261" r:id="rId80"/>
    <p:sldId id="262" r:id="rId81"/>
    <p:sldId id="263" r:id="rId82"/>
    <p:sldId id="264" r:id="rId83"/>
    <p:sldId id="265" r:id="rId84"/>
    <p:sldId id="266" r:id="rId85"/>
    <p:sldId id="267" r:id="rId86"/>
    <p:sldId id="268" r:id="rId87"/>
    <p:sldId id="269" r:id="rId88"/>
    <p:sldId id="270" r:id="rId89"/>
  </p:sldIdLst>
  <p:sldSz cx="18288000" cy="10287000"/>
  <p:notesSz cx="6858000" cy="9144000"/>
  <p:embeddedFontLst>
    <p:embeddedFont>
      <p:font typeface="Source Sans Pro" charset="1" panose="020B0503030403020204"/>
      <p:regular r:id="rId6"/>
    </p:embeddedFont>
    <p:embeddedFont>
      <p:font typeface="Source Sans Pro Bold" charset="1" panose="020B0703030403020204"/>
      <p:regular r:id="rId7"/>
    </p:embeddedFont>
    <p:embeddedFont>
      <p:font typeface="Source Sans Pro Italics" charset="1" panose="020B0503030403090204"/>
      <p:regular r:id="rId8"/>
    </p:embeddedFont>
    <p:embeddedFont>
      <p:font typeface="Source Sans Pro Bold Italics" charset="1" panose="020B07030304030902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Kollektif" charset="1" panose="020B0604020101010102"/>
      <p:regular r:id="rId14"/>
    </p:embeddedFont>
    <p:embeddedFont>
      <p:font typeface="Kollektif Bold" charset="1" panose="020B0604020101010102"/>
      <p:regular r:id="rId15"/>
    </p:embeddedFont>
    <p:embeddedFont>
      <p:font typeface="Kollektif Italics" charset="1" panose="020B0604020101010102"/>
      <p:regular r:id="rId16"/>
    </p:embeddedFont>
    <p:embeddedFont>
      <p:font typeface="Kollektif Bold Italics" charset="1" panose="020B0604020101010102"/>
      <p:regular r:id="rId17"/>
    </p:embeddedFont>
    <p:embeddedFont>
      <p:font typeface="Roboto" charset="1" panose="02000000000000000000"/>
      <p:regular r:id="rId18"/>
    </p:embeddedFont>
    <p:embeddedFont>
      <p:font typeface="Roboto Bold" charset="1" panose="02000000000000000000"/>
      <p:regular r:id="rId19"/>
    </p:embeddedFont>
    <p:embeddedFont>
      <p:font typeface="Roboto Italics" charset="1" panose="02000000000000000000"/>
      <p:regular r:id="rId20"/>
    </p:embeddedFont>
    <p:embeddedFont>
      <p:font typeface="Roboto Bold Italics" charset="1" panose="02000000000000000000"/>
      <p:regular r:id="rId21"/>
    </p:embeddedFont>
    <p:embeddedFont>
      <p:font typeface="Bernoru" charset="1" panose="00000A00000000000000"/>
      <p:regular r:id="rId22"/>
    </p:embeddedFont>
    <p:embeddedFont>
      <p:font typeface="Maven Pro" charset="1" panose="00000500000000000000"/>
      <p:regular r:id="rId23"/>
    </p:embeddedFont>
    <p:embeddedFont>
      <p:font typeface="Maven Pro Bold" charset="1" panose="00000800000000000000"/>
      <p:regular r:id="rId24"/>
    </p:embeddedFont>
    <p:embeddedFont>
      <p:font typeface="Maven Pro Medium" charset="1" panose="00000600000000000000"/>
      <p:regular r:id="rId25"/>
    </p:embeddedFont>
    <p:embeddedFont>
      <p:font typeface="Maven Pro Heavy" charset="1" panose="00000A00000000000000"/>
      <p:regular r:id="rId26"/>
    </p:embeddedFont>
    <p:embeddedFont>
      <p:font typeface="Antonio" charset="1" panose="02000503000000000000"/>
      <p:regular r:id="rId27"/>
    </p:embeddedFont>
    <p:embeddedFont>
      <p:font typeface="Antonio Bold" charset="1" panose="02000803000000000000"/>
      <p:regular r:id="rId28"/>
    </p:embeddedFont>
    <p:embeddedFont>
      <p:font typeface="Antonio Italics" charset="1" panose="02000503000000000000"/>
      <p:regular r:id="rId29"/>
    </p:embeddedFont>
    <p:embeddedFont>
      <p:font typeface="Antonio Bold Italics" charset="1" panose="02000803000000000000"/>
      <p:regular r:id="rId30"/>
    </p:embeddedFont>
    <p:embeddedFont>
      <p:font typeface="Antonio Light" charset="1" panose="02000303000000000000"/>
      <p:regular r:id="rId31"/>
    </p:embeddedFont>
    <p:embeddedFont>
      <p:font typeface="Antonio Light Italics" charset="1" panose="02000303000000000000"/>
      <p:regular r:id="rId32"/>
    </p:embeddedFont>
    <p:embeddedFont>
      <p:font typeface="Antonio Ultra-Bold" charset="1" panose="02000803000000000000"/>
      <p:regular r:id="rId33"/>
    </p:embeddedFont>
    <p:embeddedFont>
      <p:font typeface="Antonio Ultra-Bold Italics" charset="1" panose="02000803000000000000"/>
      <p:regular r:id="rId34"/>
    </p:embeddedFont>
    <p:embeddedFont>
      <p:font typeface="Poppins" charset="1" panose="00000500000000000000"/>
      <p:regular r:id="rId35"/>
    </p:embeddedFont>
    <p:embeddedFont>
      <p:font typeface="Poppins Bold" charset="1" panose="00000800000000000000"/>
      <p:regular r:id="rId36"/>
    </p:embeddedFont>
    <p:embeddedFont>
      <p:font typeface="Poppins Italics" charset="1" panose="00000500000000000000"/>
      <p:regular r:id="rId37"/>
    </p:embeddedFont>
    <p:embeddedFont>
      <p:font typeface="Poppins Bold Italics" charset="1" panose="00000800000000000000"/>
      <p:regular r:id="rId38"/>
    </p:embeddedFont>
    <p:embeddedFont>
      <p:font typeface="Poppins Thin" charset="1" panose="00000300000000000000"/>
      <p:regular r:id="rId39"/>
    </p:embeddedFont>
    <p:embeddedFont>
      <p:font typeface="Poppins Thin Italics" charset="1" panose="00000300000000000000"/>
      <p:regular r:id="rId40"/>
    </p:embeddedFont>
    <p:embeddedFont>
      <p:font typeface="Poppins Extra-Light" charset="1" panose="00000300000000000000"/>
      <p:regular r:id="rId41"/>
    </p:embeddedFont>
    <p:embeddedFont>
      <p:font typeface="Poppins Extra-Light Italics" charset="1" panose="00000300000000000000"/>
      <p:regular r:id="rId42"/>
    </p:embeddedFont>
    <p:embeddedFont>
      <p:font typeface="Poppins Light" charset="1" panose="00000400000000000000"/>
      <p:regular r:id="rId43"/>
    </p:embeddedFont>
    <p:embeddedFont>
      <p:font typeface="Poppins Light Italics" charset="1" panose="00000400000000000000"/>
      <p:regular r:id="rId44"/>
    </p:embeddedFont>
    <p:embeddedFont>
      <p:font typeface="Poppins Medium" charset="1" panose="00000600000000000000"/>
      <p:regular r:id="rId45"/>
    </p:embeddedFont>
    <p:embeddedFont>
      <p:font typeface="Poppins Medium Italics" charset="1" panose="00000600000000000000"/>
      <p:regular r:id="rId46"/>
    </p:embeddedFont>
    <p:embeddedFont>
      <p:font typeface="Poppins Semi-Bold" charset="1" panose="00000700000000000000"/>
      <p:regular r:id="rId47"/>
    </p:embeddedFont>
    <p:embeddedFont>
      <p:font typeface="Poppins Semi-Bold Italics" charset="1" panose="00000700000000000000"/>
      <p:regular r:id="rId48"/>
    </p:embeddedFont>
    <p:embeddedFont>
      <p:font typeface="Poppins Ultra-Bold" charset="1" panose="00000900000000000000"/>
      <p:regular r:id="rId49"/>
    </p:embeddedFont>
    <p:embeddedFont>
      <p:font typeface="Poppins Ultra-Bold Italics" charset="1" panose="00000900000000000000"/>
      <p:regular r:id="rId50"/>
    </p:embeddedFont>
    <p:embeddedFont>
      <p:font typeface="Poppins Heavy" charset="1" panose="00000A00000000000000"/>
      <p:regular r:id="rId51"/>
    </p:embeddedFont>
    <p:embeddedFont>
      <p:font typeface="Poppins Heavy Italics" charset="1" panose="00000A00000000000000"/>
      <p:regular r:id="rId52"/>
    </p:embeddedFont>
    <p:embeddedFont>
      <p:font typeface="Open Sans" charset="1" panose="020B0606030504020204"/>
      <p:regular r:id="rId53"/>
    </p:embeddedFont>
    <p:embeddedFont>
      <p:font typeface="Open Sans Bold" charset="1" panose="020B0806030504020204"/>
      <p:regular r:id="rId54"/>
    </p:embeddedFont>
    <p:embeddedFont>
      <p:font typeface="Open Sans Italics" charset="1" panose="020B0606030504020204"/>
      <p:regular r:id="rId55"/>
    </p:embeddedFont>
    <p:embeddedFont>
      <p:font typeface="Open Sans Bold Italics" charset="1" panose="020B0806030504020204"/>
      <p:regular r:id="rId56"/>
    </p:embeddedFont>
    <p:embeddedFont>
      <p:font typeface="Open Sans Light" charset="1" panose="020B0306030504020204"/>
      <p:regular r:id="rId57"/>
    </p:embeddedFont>
    <p:embeddedFont>
      <p:font typeface="Open Sans Light Italics" charset="1" panose="020B0306030504020204"/>
      <p:regular r:id="rId58"/>
    </p:embeddedFont>
    <p:embeddedFont>
      <p:font typeface="Open Sans Ultra-Bold" charset="1" panose="00000000000000000000"/>
      <p:regular r:id="rId59"/>
    </p:embeddedFont>
    <p:embeddedFont>
      <p:font typeface="Open Sans Ultra-Bold Italics" charset="1" panose="00000000000000000000"/>
      <p:regular r:id="rId60"/>
    </p:embeddedFont>
    <p:embeddedFont>
      <p:font typeface="Muli" charset="1" panose="00000500000000000000"/>
      <p:regular r:id="rId61"/>
    </p:embeddedFont>
    <p:embeddedFont>
      <p:font typeface="Muli Bold" charset="1" panose="00000800000000000000"/>
      <p:regular r:id="rId62"/>
    </p:embeddedFont>
    <p:embeddedFont>
      <p:font typeface="Muli Italics" charset="1" panose="00000500000000000000"/>
      <p:regular r:id="rId63"/>
    </p:embeddedFont>
    <p:embeddedFont>
      <p:font typeface="Muli Bold Italics" charset="1" panose="00000800000000000000"/>
      <p:regular r:id="rId64"/>
    </p:embeddedFont>
    <p:embeddedFont>
      <p:font typeface="Muli Extra-Light" charset="1" panose="00000300000000000000"/>
      <p:regular r:id="rId65"/>
    </p:embeddedFont>
    <p:embeddedFont>
      <p:font typeface="Muli Extra-Light Italics" charset="1" panose="00000300000000000000"/>
      <p:regular r:id="rId66"/>
    </p:embeddedFont>
    <p:embeddedFont>
      <p:font typeface="Muli Light" charset="1" panose="00000400000000000000"/>
      <p:regular r:id="rId67"/>
    </p:embeddedFont>
    <p:embeddedFont>
      <p:font typeface="Muli Light Italics" charset="1" panose="00000400000000000000"/>
      <p:regular r:id="rId68"/>
    </p:embeddedFont>
    <p:embeddedFont>
      <p:font typeface="Muli Semi-Bold" charset="1" panose="00000700000000000000"/>
      <p:regular r:id="rId69"/>
    </p:embeddedFont>
    <p:embeddedFont>
      <p:font typeface="Muli Semi-Bold Italics" charset="1" panose="00000700000000000000"/>
      <p:regular r:id="rId70"/>
    </p:embeddedFont>
    <p:embeddedFont>
      <p:font typeface="Muli Ultra-Bold" charset="1" panose="00000900000000000000"/>
      <p:regular r:id="rId71"/>
    </p:embeddedFont>
    <p:embeddedFont>
      <p:font typeface="Muli Ultra-Bold Italics" charset="1" panose="00000900000000000000"/>
      <p:regular r:id="rId72"/>
    </p:embeddedFont>
    <p:embeddedFont>
      <p:font typeface="Muli Heavy" charset="1" panose="00000A00000000000000"/>
      <p:regular r:id="rId73"/>
    </p:embeddedFont>
    <p:embeddedFont>
      <p:font typeface="Muli Heavy Italics" charset="1" panose="00000A00000000000000"/>
      <p:regular r:id="rId7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fonts/font56.fntdata" Type="http://schemas.openxmlformats.org/officeDocument/2006/relationships/font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fonts/font6.fntdata" Type="http://schemas.openxmlformats.org/officeDocument/2006/relationships/font"/><Relationship Id="rId60" Target="fonts/font60.fntdata" Type="http://schemas.openxmlformats.org/officeDocument/2006/relationships/font"/><Relationship Id="rId61" Target="fonts/font61.fntdata" Type="http://schemas.openxmlformats.org/officeDocument/2006/relationships/font"/><Relationship Id="rId62" Target="fonts/font62.fntdata" Type="http://schemas.openxmlformats.org/officeDocument/2006/relationships/font"/><Relationship Id="rId63" Target="fonts/font63.fntdata" Type="http://schemas.openxmlformats.org/officeDocument/2006/relationships/font"/><Relationship Id="rId64" Target="fonts/font64.fntdata" Type="http://schemas.openxmlformats.org/officeDocument/2006/relationships/font"/><Relationship Id="rId65" Target="fonts/font65.fntdata" Type="http://schemas.openxmlformats.org/officeDocument/2006/relationships/font"/><Relationship Id="rId66" Target="fonts/font66.fntdata" Type="http://schemas.openxmlformats.org/officeDocument/2006/relationships/font"/><Relationship Id="rId67" Target="fonts/font67.fntdata" Type="http://schemas.openxmlformats.org/officeDocument/2006/relationships/font"/><Relationship Id="rId68" Target="fonts/font68.fntdata" Type="http://schemas.openxmlformats.org/officeDocument/2006/relationships/font"/><Relationship Id="rId69" Target="fonts/font69.fntdata" Type="http://schemas.openxmlformats.org/officeDocument/2006/relationships/font"/><Relationship Id="rId7" Target="fonts/font7.fntdata" Type="http://schemas.openxmlformats.org/officeDocument/2006/relationships/font"/><Relationship Id="rId70" Target="fonts/font70.fntdata" Type="http://schemas.openxmlformats.org/officeDocument/2006/relationships/font"/><Relationship Id="rId71" Target="fonts/font71.fntdata" Type="http://schemas.openxmlformats.org/officeDocument/2006/relationships/font"/><Relationship Id="rId72" Target="fonts/font72.fntdata" Type="http://schemas.openxmlformats.org/officeDocument/2006/relationships/font"/><Relationship Id="rId73" Target="fonts/font73.fntdata" Type="http://schemas.openxmlformats.org/officeDocument/2006/relationships/font"/><Relationship Id="rId74" Target="fonts/font74.fntdata" Type="http://schemas.openxmlformats.org/officeDocument/2006/relationships/font"/><Relationship Id="rId75" Target="slides/slide1.xml" Type="http://schemas.openxmlformats.org/officeDocument/2006/relationships/slide"/><Relationship Id="rId76" Target="slides/slide2.xml" Type="http://schemas.openxmlformats.org/officeDocument/2006/relationships/slide"/><Relationship Id="rId77" Target="slides/slide3.xml" Type="http://schemas.openxmlformats.org/officeDocument/2006/relationships/slide"/><Relationship Id="rId78" Target="slides/slide4.xml" Type="http://schemas.openxmlformats.org/officeDocument/2006/relationships/slide"/><Relationship Id="rId79" Target="slides/slide5.xml" Type="http://schemas.openxmlformats.org/officeDocument/2006/relationships/slide"/><Relationship Id="rId8" Target="fonts/font8.fntdata" Type="http://schemas.openxmlformats.org/officeDocument/2006/relationships/font"/><Relationship Id="rId80" Target="slides/slide6.xml" Type="http://schemas.openxmlformats.org/officeDocument/2006/relationships/slide"/><Relationship Id="rId81" Target="slides/slide7.xml" Type="http://schemas.openxmlformats.org/officeDocument/2006/relationships/slide"/><Relationship Id="rId82" Target="slides/slide8.xml" Type="http://schemas.openxmlformats.org/officeDocument/2006/relationships/slide"/><Relationship Id="rId83" Target="slides/slide9.xml" Type="http://schemas.openxmlformats.org/officeDocument/2006/relationships/slide"/><Relationship Id="rId84" Target="slides/slide10.xml" Type="http://schemas.openxmlformats.org/officeDocument/2006/relationships/slide"/><Relationship Id="rId85" Target="slides/slide11.xml" Type="http://schemas.openxmlformats.org/officeDocument/2006/relationships/slide"/><Relationship Id="rId86" Target="slides/slide12.xml" Type="http://schemas.openxmlformats.org/officeDocument/2006/relationships/slide"/><Relationship Id="rId87" Target="slides/slide13.xml" Type="http://schemas.openxmlformats.org/officeDocument/2006/relationships/slide"/><Relationship Id="rId88" Target="slides/slide14.xml" Type="http://schemas.openxmlformats.org/officeDocument/2006/relationships/slide"/><Relationship Id="rId89" Target="slides/slide15.xml" Type="http://schemas.openxmlformats.org/officeDocument/2006/relationships/slide"/><Relationship Id="rId9" Target="fonts/font9.fntdata" Type="http://schemas.openxmlformats.org/officeDocument/2006/relationships/font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jpeg>
</file>

<file path=ppt/media/image23.png>
</file>

<file path=ppt/media/image24.sv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10.pn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13.jpeg" Type="http://schemas.openxmlformats.org/officeDocument/2006/relationships/image"/><Relationship Id="rId5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6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92261" y="4096462"/>
            <a:ext cx="7389178" cy="2273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507"/>
              </a:lnSpc>
            </a:pPr>
            <a:r>
              <a:rPr lang="en-US" sz="15915" spc="-716">
                <a:solidFill>
                  <a:srgbClr val="FFFFFF"/>
                </a:solidFill>
                <a:latin typeface="Antonio"/>
              </a:rPr>
              <a:t>TECNOSOLO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154792" y="6087838"/>
            <a:ext cx="618660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spc="709">
                <a:solidFill>
                  <a:srgbClr val="FFFFFF"/>
                </a:solidFill>
                <a:latin typeface="Source Sans Pro"/>
              </a:rPr>
              <a:t>A SOLUÇÃO PARA O SEU NEGÓCIO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3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8100000">
            <a:off x="-4252983" y="3307993"/>
            <a:ext cx="22404652" cy="8950886"/>
            <a:chOff x="0" y="0"/>
            <a:chExt cx="35276568" cy="140933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276569" cy="14093346"/>
            </a:xfrm>
            <a:custGeom>
              <a:avLst/>
              <a:gdLst/>
              <a:ahLst/>
              <a:cxnLst/>
              <a:rect r="r" b="b" t="t" l="l"/>
              <a:pathLst>
                <a:path h="14093346" w="35276569">
                  <a:moveTo>
                    <a:pt x="0" y="0"/>
                  </a:moveTo>
                  <a:lnTo>
                    <a:pt x="35276569" y="0"/>
                  </a:lnTo>
                  <a:lnTo>
                    <a:pt x="35276569" y="14093346"/>
                  </a:lnTo>
                  <a:lnTo>
                    <a:pt x="0" y="14093346"/>
                  </a:lnTo>
                  <a:close/>
                </a:path>
              </a:pathLst>
            </a:custGeom>
            <a:solidFill>
              <a:srgbClr val="E9EEEE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674516" y="6162675"/>
            <a:ext cx="10119112" cy="2305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7999">
                <a:solidFill>
                  <a:srgbClr val="023712"/>
                </a:solidFill>
                <a:latin typeface="Kollektif Bold"/>
              </a:rPr>
              <a:t>SITE</a:t>
            </a:r>
          </a:p>
          <a:p>
            <a:pPr>
              <a:lnSpc>
                <a:spcPts val="8399"/>
              </a:lnSpc>
            </a:pPr>
            <a:r>
              <a:rPr lang="en-US" sz="7999">
                <a:solidFill>
                  <a:srgbClr val="023712"/>
                </a:solidFill>
                <a:latin typeface="Kollektif Bold"/>
              </a:rPr>
              <a:t>INSTITUCIONAL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5400000">
            <a:off x="11136547" y="3135547"/>
            <a:ext cx="7151453" cy="7151453"/>
          </a:xfrm>
          <a:custGeom>
            <a:avLst/>
            <a:gdLst/>
            <a:ahLst/>
            <a:cxnLst/>
            <a:rect r="r" b="b" t="t" l="l"/>
            <a:pathLst>
              <a:path h="7151453" w="7151453">
                <a:moveTo>
                  <a:pt x="0" y="0"/>
                </a:moveTo>
                <a:lnTo>
                  <a:pt x="7151453" y="0"/>
                </a:lnTo>
                <a:lnTo>
                  <a:pt x="7151453" y="7151453"/>
                </a:lnTo>
                <a:lnTo>
                  <a:pt x="0" y="7151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02371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68707" y="313703"/>
            <a:ext cx="1167778" cy="1167778"/>
          </a:xfrm>
          <a:custGeom>
            <a:avLst/>
            <a:gdLst/>
            <a:ahLst/>
            <a:cxnLst/>
            <a:rect r="r" b="b" t="t" l="l"/>
            <a:pathLst>
              <a:path h="1167778" w="1167778">
                <a:moveTo>
                  <a:pt x="0" y="0"/>
                </a:moveTo>
                <a:lnTo>
                  <a:pt x="1167779" y="0"/>
                </a:lnTo>
                <a:lnTo>
                  <a:pt x="1167779" y="1167778"/>
                </a:lnTo>
                <a:lnTo>
                  <a:pt x="0" y="11677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r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8100000">
            <a:off x="-4252983" y="3307993"/>
            <a:ext cx="22404652" cy="8950886"/>
            <a:chOff x="0" y="0"/>
            <a:chExt cx="35276568" cy="140933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276569" cy="14093346"/>
            </a:xfrm>
            <a:custGeom>
              <a:avLst/>
              <a:gdLst/>
              <a:ahLst/>
              <a:cxnLst/>
              <a:rect r="r" b="b" t="t" l="l"/>
              <a:pathLst>
                <a:path h="14093346" w="35276569">
                  <a:moveTo>
                    <a:pt x="0" y="0"/>
                  </a:moveTo>
                  <a:lnTo>
                    <a:pt x="35276569" y="0"/>
                  </a:lnTo>
                  <a:lnTo>
                    <a:pt x="35276569" y="14093346"/>
                  </a:lnTo>
                  <a:lnTo>
                    <a:pt x="0" y="14093346"/>
                  </a:lnTo>
                  <a:close/>
                </a:path>
              </a:pathLst>
            </a:custGeom>
            <a:solidFill>
              <a:srgbClr val="02371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5400000">
            <a:off x="11136547" y="3135547"/>
            <a:ext cx="7151453" cy="7151453"/>
          </a:xfrm>
          <a:custGeom>
            <a:avLst/>
            <a:gdLst/>
            <a:ahLst/>
            <a:cxnLst/>
            <a:rect r="r" b="b" t="t" l="l"/>
            <a:pathLst>
              <a:path h="7151453" w="7151453">
                <a:moveTo>
                  <a:pt x="0" y="0"/>
                </a:moveTo>
                <a:lnTo>
                  <a:pt x="7151453" y="0"/>
                </a:lnTo>
                <a:lnTo>
                  <a:pt x="7151453" y="7151453"/>
                </a:lnTo>
                <a:lnTo>
                  <a:pt x="0" y="7151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9EEE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409155" y="547925"/>
            <a:ext cx="886883" cy="699334"/>
          </a:xfrm>
          <a:custGeom>
            <a:avLst/>
            <a:gdLst/>
            <a:ahLst/>
            <a:cxnLst/>
            <a:rect r="r" b="b" t="t" l="l"/>
            <a:pathLst>
              <a:path h="699334" w="886883">
                <a:moveTo>
                  <a:pt x="0" y="0"/>
                </a:moveTo>
                <a:lnTo>
                  <a:pt x="886883" y="0"/>
                </a:lnTo>
                <a:lnTo>
                  <a:pt x="886883" y="699334"/>
                </a:lnTo>
                <a:lnTo>
                  <a:pt x="0" y="6993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52596" y="2775315"/>
            <a:ext cx="10119112" cy="1247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7999">
                <a:solidFill>
                  <a:srgbClr val="FFFFFF"/>
                </a:solidFill>
                <a:latin typeface="Kollektif Bold"/>
              </a:rPr>
              <a:t>DASHBOARD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2596" y="5894042"/>
            <a:ext cx="10119112" cy="2305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7999">
                <a:solidFill>
                  <a:srgbClr val="F1F1F1"/>
                </a:solidFill>
                <a:latin typeface="Kollektif Bold"/>
              </a:rPr>
              <a:t> ESPECIFICAÇÃO DO ANALYTICS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114553" y="4334678"/>
            <a:ext cx="906596" cy="1247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7999">
                <a:solidFill>
                  <a:srgbClr val="FFFFFF"/>
                </a:solidFill>
                <a:latin typeface="Kollektif Bold"/>
              </a:rPr>
              <a:t>E</a:t>
            </a:r>
          </a:p>
        </p:txBody>
      </p:sp>
    </p:spTree>
  </p:cSld>
  <p:clrMapOvr>
    <a:masterClrMapping/>
  </p:clrMapOvr>
  <p:transition spd="slow">
    <p:push dir="r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3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8100000">
            <a:off x="-4252983" y="3307993"/>
            <a:ext cx="22404652" cy="8950886"/>
            <a:chOff x="0" y="0"/>
            <a:chExt cx="35276568" cy="140933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276569" cy="14093346"/>
            </a:xfrm>
            <a:custGeom>
              <a:avLst/>
              <a:gdLst/>
              <a:ahLst/>
              <a:cxnLst/>
              <a:rect r="r" b="b" t="t" l="l"/>
              <a:pathLst>
                <a:path h="14093346" w="35276569">
                  <a:moveTo>
                    <a:pt x="0" y="0"/>
                  </a:moveTo>
                  <a:lnTo>
                    <a:pt x="35276569" y="0"/>
                  </a:lnTo>
                  <a:lnTo>
                    <a:pt x="35276569" y="14093346"/>
                  </a:lnTo>
                  <a:lnTo>
                    <a:pt x="0" y="14093346"/>
                  </a:lnTo>
                  <a:close/>
                </a:path>
              </a:pathLst>
            </a:custGeom>
            <a:solidFill>
              <a:srgbClr val="E9EEEE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5400000">
            <a:off x="11136547" y="3135547"/>
            <a:ext cx="7151453" cy="7151453"/>
          </a:xfrm>
          <a:custGeom>
            <a:avLst/>
            <a:gdLst/>
            <a:ahLst/>
            <a:cxnLst/>
            <a:rect r="r" b="b" t="t" l="l"/>
            <a:pathLst>
              <a:path h="7151453" w="7151453">
                <a:moveTo>
                  <a:pt x="0" y="0"/>
                </a:moveTo>
                <a:lnTo>
                  <a:pt x="7151453" y="0"/>
                </a:lnTo>
                <a:lnTo>
                  <a:pt x="7151453" y="7151453"/>
                </a:lnTo>
                <a:lnTo>
                  <a:pt x="0" y="7151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02371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68707" y="313703"/>
            <a:ext cx="1167778" cy="1167778"/>
          </a:xfrm>
          <a:custGeom>
            <a:avLst/>
            <a:gdLst/>
            <a:ahLst/>
            <a:cxnLst/>
            <a:rect r="r" b="b" t="t" l="l"/>
            <a:pathLst>
              <a:path h="1167778" w="1167778">
                <a:moveTo>
                  <a:pt x="0" y="0"/>
                </a:moveTo>
                <a:lnTo>
                  <a:pt x="1167779" y="0"/>
                </a:lnTo>
                <a:lnTo>
                  <a:pt x="1167779" y="1167778"/>
                </a:lnTo>
                <a:lnTo>
                  <a:pt x="0" y="11677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99287" y="6162675"/>
            <a:ext cx="10119112" cy="2305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7999">
                <a:solidFill>
                  <a:srgbClr val="023712"/>
                </a:solidFill>
                <a:latin typeface="Kollektif Bold"/>
              </a:rPr>
              <a:t>DEMONSTRAÇÃO</a:t>
            </a:r>
          </a:p>
          <a:p>
            <a:pPr>
              <a:lnSpc>
                <a:spcPts val="8399"/>
              </a:lnSpc>
            </a:pPr>
            <a:r>
              <a:rPr lang="en-US" sz="7999">
                <a:solidFill>
                  <a:srgbClr val="023712"/>
                </a:solidFill>
                <a:latin typeface="Kollektif Bold"/>
              </a:rPr>
              <a:t>ARDUÍNO</a:t>
            </a:r>
          </a:p>
        </p:txBody>
      </p:sp>
    </p:spTree>
  </p:cSld>
  <p:clrMapOvr>
    <a:masterClrMapping/>
  </p:clrMapOvr>
  <p:transition spd="slow">
    <p:push dir="r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8100000">
            <a:off x="-4252983" y="3307993"/>
            <a:ext cx="22404652" cy="8950886"/>
            <a:chOff x="0" y="0"/>
            <a:chExt cx="35276568" cy="140933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276569" cy="14093346"/>
            </a:xfrm>
            <a:custGeom>
              <a:avLst/>
              <a:gdLst/>
              <a:ahLst/>
              <a:cxnLst/>
              <a:rect r="r" b="b" t="t" l="l"/>
              <a:pathLst>
                <a:path h="14093346" w="35276569">
                  <a:moveTo>
                    <a:pt x="0" y="0"/>
                  </a:moveTo>
                  <a:lnTo>
                    <a:pt x="35276569" y="0"/>
                  </a:lnTo>
                  <a:lnTo>
                    <a:pt x="35276569" y="14093346"/>
                  </a:lnTo>
                  <a:lnTo>
                    <a:pt x="0" y="14093346"/>
                  </a:lnTo>
                  <a:close/>
                </a:path>
              </a:pathLst>
            </a:custGeom>
            <a:solidFill>
              <a:srgbClr val="02371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5400000">
            <a:off x="11136547" y="3135547"/>
            <a:ext cx="7151453" cy="7151453"/>
          </a:xfrm>
          <a:custGeom>
            <a:avLst/>
            <a:gdLst/>
            <a:ahLst/>
            <a:cxnLst/>
            <a:rect r="r" b="b" t="t" l="l"/>
            <a:pathLst>
              <a:path h="7151453" w="7151453">
                <a:moveTo>
                  <a:pt x="0" y="0"/>
                </a:moveTo>
                <a:lnTo>
                  <a:pt x="7151453" y="0"/>
                </a:lnTo>
                <a:lnTo>
                  <a:pt x="7151453" y="7151453"/>
                </a:lnTo>
                <a:lnTo>
                  <a:pt x="0" y="7151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9EEE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409155" y="547925"/>
            <a:ext cx="886883" cy="699334"/>
          </a:xfrm>
          <a:custGeom>
            <a:avLst/>
            <a:gdLst/>
            <a:ahLst/>
            <a:cxnLst/>
            <a:rect r="r" b="b" t="t" l="l"/>
            <a:pathLst>
              <a:path h="699334" w="886883">
                <a:moveTo>
                  <a:pt x="0" y="0"/>
                </a:moveTo>
                <a:lnTo>
                  <a:pt x="886883" y="0"/>
                </a:lnTo>
                <a:lnTo>
                  <a:pt x="886883" y="699334"/>
                </a:lnTo>
                <a:lnTo>
                  <a:pt x="0" y="6993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72746" y="6162675"/>
            <a:ext cx="12190800" cy="2305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7999">
                <a:solidFill>
                  <a:srgbClr val="FFFFFF"/>
                </a:solidFill>
                <a:latin typeface="Kollektif Bold"/>
              </a:rPr>
              <a:t>MYSQL</a:t>
            </a:r>
          </a:p>
          <a:p>
            <a:pPr>
              <a:lnSpc>
                <a:spcPts val="8399"/>
              </a:lnSpc>
            </a:pPr>
            <a:r>
              <a:rPr lang="en-US" sz="7999">
                <a:solidFill>
                  <a:srgbClr val="FFFFFF"/>
                </a:solidFill>
                <a:latin typeface="Kollektif Bold"/>
              </a:rPr>
              <a:t>Tabelas e Modelo Lógico</a:t>
            </a:r>
          </a:p>
        </p:txBody>
      </p:sp>
    </p:spTree>
  </p:cSld>
  <p:clrMapOvr>
    <a:masterClrMapping/>
  </p:clrMapOvr>
  <p:transition spd="slow">
    <p:push dir="r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660140"/>
            <a:chOff x="0" y="0"/>
            <a:chExt cx="24384000" cy="488018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9778" r="10865" b="33462"/>
            <a:stretch>
              <a:fillRect/>
            </a:stretch>
          </p:blipFill>
          <p:spPr>
            <a:xfrm flipH="false" flipV="false">
              <a:off x="0" y="0"/>
              <a:ext cx="24384000" cy="488018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8692061" y="5143500"/>
            <a:ext cx="1260053" cy="1260053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47C2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1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943933" y="3145790"/>
            <a:ext cx="6400133" cy="1028700"/>
            <a:chOff x="0" y="0"/>
            <a:chExt cx="5056895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56895" cy="812800"/>
            </a:xfrm>
            <a:custGeom>
              <a:avLst/>
              <a:gdLst/>
              <a:ahLst/>
              <a:cxnLst/>
              <a:rect r="r" b="b" t="t" l="l"/>
              <a:pathLst>
                <a:path h="812800" w="5056895">
                  <a:moveTo>
                    <a:pt x="0" y="0"/>
                  </a:moveTo>
                  <a:lnTo>
                    <a:pt x="5056895" y="0"/>
                  </a:lnTo>
                  <a:lnTo>
                    <a:pt x="50568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2371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056895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394369" y="294261"/>
            <a:ext cx="6525944" cy="1167778"/>
            <a:chOff x="0" y="0"/>
            <a:chExt cx="1718767" cy="30756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18767" cy="307563"/>
            </a:xfrm>
            <a:custGeom>
              <a:avLst/>
              <a:gdLst/>
              <a:ahLst/>
              <a:cxnLst/>
              <a:rect r="r" b="b" t="t" l="l"/>
              <a:pathLst>
                <a:path h="307563" w="1718767">
                  <a:moveTo>
                    <a:pt x="60503" y="0"/>
                  </a:moveTo>
                  <a:lnTo>
                    <a:pt x="1658264" y="0"/>
                  </a:lnTo>
                  <a:cubicBezTo>
                    <a:pt x="1674311" y="0"/>
                    <a:pt x="1689700" y="6374"/>
                    <a:pt x="1701046" y="17721"/>
                  </a:cubicBezTo>
                  <a:cubicBezTo>
                    <a:pt x="1712393" y="29067"/>
                    <a:pt x="1718767" y="44456"/>
                    <a:pt x="1718767" y="60503"/>
                  </a:cubicBezTo>
                  <a:lnTo>
                    <a:pt x="1718767" y="247060"/>
                  </a:lnTo>
                  <a:cubicBezTo>
                    <a:pt x="1718767" y="280475"/>
                    <a:pt x="1691679" y="307563"/>
                    <a:pt x="1658264" y="307563"/>
                  </a:cubicBezTo>
                  <a:lnTo>
                    <a:pt x="60503" y="307563"/>
                  </a:lnTo>
                  <a:cubicBezTo>
                    <a:pt x="44456" y="307563"/>
                    <a:pt x="29067" y="301189"/>
                    <a:pt x="17721" y="289842"/>
                  </a:cubicBezTo>
                  <a:cubicBezTo>
                    <a:pt x="6374" y="278496"/>
                    <a:pt x="0" y="263107"/>
                    <a:pt x="0" y="247060"/>
                  </a:cubicBezTo>
                  <a:lnTo>
                    <a:pt x="0" y="60503"/>
                  </a:lnTo>
                  <a:cubicBezTo>
                    <a:pt x="0" y="27088"/>
                    <a:pt x="27088" y="0"/>
                    <a:pt x="60503" y="0"/>
                  </a:cubicBez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1718767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02371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268707" y="313703"/>
            <a:ext cx="1167778" cy="1167778"/>
          </a:xfrm>
          <a:custGeom>
            <a:avLst/>
            <a:gdLst/>
            <a:ahLst/>
            <a:cxnLst/>
            <a:rect r="r" b="b" t="t" l="l"/>
            <a:pathLst>
              <a:path h="1167778" w="1167778">
                <a:moveTo>
                  <a:pt x="0" y="0"/>
                </a:moveTo>
                <a:lnTo>
                  <a:pt x="1167779" y="0"/>
                </a:lnTo>
                <a:lnTo>
                  <a:pt x="1167779" y="1167778"/>
                </a:lnTo>
                <a:lnTo>
                  <a:pt x="0" y="11677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8969579" y="5330614"/>
            <a:ext cx="743117" cy="847725"/>
          </a:xfrm>
          <a:custGeom>
            <a:avLst/>
            <a:gdLst/>
            <a:ahLst/>
            <a:cxnLst/>
            <a:rect r="r" b="b" t="t" l="l"/>
            <a:pathLst>
              <a:path h="847725" w="743117">
                <a:moveTo>
                  <a:pt x="0" y="0"/>
                </a:moveTo>
                <a:lnTo>
                  <a:pt x="743117" y="0"/>
                </a:lnTo>
                <a:lnTo>
                  <a:pt x="743117" y="847725"/>
                </a:lnTo>
                <a:lnTo>
                  <a:pt x="0" y="8477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5943933" y="3296285"/>
            <a:ext cx="6400133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0"/>
              </a:lnSpc>
            </a:pPr>
            <a:r>
              <a:rPr lang="en-US" sz="4800">
                <a:solidFill>
                  <a:srgbClr val="E9EEEE"/>
                </a:solidFill>
                <a:latin typeface="Poppins Semi-Bold"/>
              </a:rPr>
              <a:t>Próximo passo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83385" y="479313"/>
            <a:ext cx="5043052" cy="640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36"/>
              </a:lnSpc>
            </a:pPr>
            <a:r>
              <a:rPr lang="en-US" sz="3668">
                <a:solidFill>
                  <a:srgbClr val="023712"/>
                </a:solidFill>
                <a:latin typeface="Maven Pro"/>
              </a:rPr>
              <a:t>TECNOSOLO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351668" y="6636710"/>
            <a:ext cx="3940838" cy="553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>
                <a:solidFill>
                  <a:srgbClr val="0C0B0A"/>
                </a:solidFill>
                <a:latin typeface="Poppins Semi-Bold"/>
              </a:rPr>
              <a:t>Back-end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51593" y="7542222"/>
            <a:ext cx="4784813" cy="908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0"/>
              </a:lnSpc>
            </a:pPr>
            <a:r>
              <a:rPr lang="en-US" sz="3000">
                <a:solidFill>
                  <a:srgbClr val="000000"/>
                </a:solidFill>
                <a:latin typeface="Maven Pro"/>
              </a:rPr>
              <a:t>Implementar o back-end no projeto</a:t>
            </a:r>
          </a:p>
        </p:txBody>
      </p:sp>
    </p:spTree>
  </p:cSld>
  <p:clrMapOvr>
    <a:masterClrMapping/>
  </p:clrMapOvr>
  <p:transition spd="slow">
    <p:push dir="r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4584" y="6269974"/>
            <a:ext cx="1305883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spc="709">
                <a:solidFill>
                  <a:srgbClr val="FFFFFF"/>
                </a:solidFill>
                <a:latin typeface="Source Sans Pro"/>
              </a:rPr>
              <a:t>NOSSA SOLUÇÃO TE AGUARDA!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060976" y="2394260"/>
            <a:ext cx="2166049" cy="2166049"/>
          </a:xfrm>
          <a:custGeom>
            <a:avLst/>
            <a:gdLst/>
            <a:ahLst/>
            <a:cxnLst/>
            <a:rect r="r" b="b" t="t" l="l"/>
            <a:pathLst>
              <a:path h="2166049" w="2166049">
                <a:moveTo>
                  <a:pt x="0" y="0"/>
                </a:moveTo>
                <a:lnTo>
                  <a:pt x="2166048" y="0"/>
                </a:lnTo>
                <a:lnTo>
                  <a:pt x="2166048" y="2166049"/>
                </a:lnTo>
                <a:lnTo>
                  <a:pt x="0" y="21660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892261" y="4096462"/>
            <a:ext cx="7389178" cy="2273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507"/>
              </a:lnSpc>
            </a:pPr>
            <a:r>
              <a:rPr lang="en-US" sz="15915" spc="-716">
                <a:solidFill>
                  <a:srgbClr val="FFFFFF"/>
                </a:solidFill>
                <a:latin typeface="Antonio"/>
              </a:rPr>
              <a:t>OBRIGADO!</a:t>
            </a:r>
          </a:p>
        </p:txBody>
      </p:sp>
    </p:spTree>
  </p:cSld>
  <p:clrMapOvr>
    <a:masterClrMapping/>
  </p:clrMapOvr>
  <p:transition spd="slow">
    <p:push dir="r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2C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7096167" y="1795414"/>
            <a:ext cx="2751068" cy="5924175"/>
            <a:chOff x="0" y="0"/>
            <a:chExt cx="2948813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48813" cy="6350000"/>
            </a:xfrm>
            <a:custGeom>
              <a:avLst/>
              <a:gdLst/>
              <a:ahLst/>
              <a:cxnLst/>
              <a:rect r="r" b="b" t="t" l="l"/>
              <a:pathLst>
                <a:path h="6350000" w="2948813">
                  <a:moveTo>
                    <a:pt x="2948813" y="1474470"/>
                  </a:moveTo>
                  <a:lnTo>
                    <a:pt x="2948813" y="4875530"/>
                  </a:lnTo>
                  <a:cubicBezTo>
                    <a:pt x="2948813" y="5689854"/>
                    <a:pt x="2288667" y="6350000"/>
                    <a:pt x="1474343" y="6350000"/>
                  </a:cubicBezTo>
                  <a:lnTo>
                    <a:pt x="1474343" y="6350000"/>
                  </a:lnTo>
                  <a:cubicBezTo>
                    <a:pt x="660146" y="6350000"/>
                    <a:pt x="0" y="5689854"/>
                    <a:pt x="0" y="4875530"/>
                  </a:cubicBezTo>
                  <a:lnTo>
                    <a:pt x="0" y="1474470"/>
                  </a:lnTo>
                  <a:cubicBezTo>
                    <a:pt x="0" y="660146"/>
                    <a:pt x="660146" y="0"/>
                    <a:pt x="1474470" y="0"/>
                  </a:cubicBezTo>
                  <a:lnTo>
                    <a:pt x="1474470" y="0"/>
                  </a:lnTo>
                  <a:cubicBezTo>
                    <a:pt x="2288667" y="0"/>
                    <a:pt x="2948813" y="660146"/>
                    <a:pt x="2948813" y="1474470"/>
                  </a:cubicBezTo>
                  <a:close/>
                </a:path>
              </a:pathLst>
            </a:custGeom>
            <a:blipFill>
              <a:blip r:embed="rId2"/>
              <a:stretch>
                <a:fillRect l="-10564" t="-18549" r="-33033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386448" y="1795414"/>
            <a:ext cx="2751068" cy="5924175"/>
            <a:chOff x="0" y="0"/>
            <a:chExt cx="2948813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948813" cy="6350000"/>
            </a:xfrm>
            <a:custGeom>
              <a:avLst/>
              <a:gdLst/>
              <a:ahLst/>
              <a:cxnLst/>
              <a:rect r="r" b="b" t="t" l="l"/>
              <a:pathLst>
                <a:path h="6350000" w="2948813">
                  <a:moveTo>
                    <a:pt x="2948813" y="1474470"/>
                  </a:moveTo>
                  <a:lnTo>
                    <a:pt x="2948813" y="4875530"/>
                  </a:lnTo>
                  <a:cubicBezTo>
                    <a:pt x="2948813" y="5689854"/>
                    <a:pt x="2288667" y="6350000"/>
                    <a:pt x="1474343" y="6350000"/>
                  </a:cubicBezTo>
                  <a:lnTo>
                    <a:pt x="1474343" y="6350000"/>
                  </a:lnTo>
                  <a:cubicBezTo>
                    <a:pt x="660146" y="6350000"/>
                    <a:pt x="0" y="5689854"/>
                    <a:pt x="0" y="4875530"/>
                  </a:cubicBezTo>
                  <a:lnTo>
                    <a:pt x="0" y="1474470"/>
                  </a:lnTo>
                  <a:cubicBezTo>
                    <a:pt x="0" y="660146"/>
                    <a:pt x="660146" y="0"/>
                    <a:pt x="1474470" y="0"/>
                  </a:cubicBezTo>
                  <a:lnTo>
                    <a:pt x="1474470" y="0"/>
                  </a:lnTo>
                  <a:cubicBezTo>
                    <a:pt x="2288667" y="0"/>
                    <a:pt x="2948813" y="660146"/>
                    <a:pt x="2948813" y="1474470"/>
                  </a:cubicBezTo>
                  <a:close/>
                </a:path>
              </a:pathLst>
            </a:custGeom>
            <a:blipFill>
              <a:blip r:embed="rId3"/>
              <a:stretch>
                <a:fillRect l="-30752" t="0" r="-30752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3676728" y="1795414"/>
            <a:ext cx="2751068" cy="5924175"/>
            <a:chOff x="0" y="0"/>
            <a:chExt cx="2948813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48813" cy="6350000"/>
            </a:xfrm>
            <a:custGeom>
              <a:avLst/>
              <a:gdLst/>
              <a:ahLst/>
              <a:cxnLst/>
              <a:rect r="r" b="b" t="t" l="l"/>
              <a:pathLst>
                <a:path h="6350000" w="2948813">
                  <a:moveTo>
                    <a:pt x="2948813" y="1474470"/>
                  </a:moveTo>
                  <a:lnTo>
                    <a:pt x="2948813" y="4875530"/>
                  </a:lnTo>
                  <a:cubicBezTo>
                    <a:pt x="2948813" y="5689854"/>
                    <a:pt x="2288667" y="6350000"/>
                    <a:pt x="1474343" y="6350000"/>
                  </a:cubicBezTo>
                  <a:lnTo>
                    <a:pt x="1474343" y="6350000"/>
                  </a:lnTo>
                  <a:cubicBezTo>
                    <a:pt x="660146" y="6350000"/>
                    <a:pt x="0" y="5689854"/>
                    <a:pt x="0" y="4875530"/>
                  </a:cubicBezTo>
                  <a:lnTo>
                    <a:pt x="0" y="1474470"/>
                  </a:lnTo>
                  <a:cubicBezTo>
                    <a:pt x="0" y="660146"/>
                    <a:pt x="660146" y="0"/>
                    <a:pt x="1474470" y="0"/>
                  </a:cubicBezTo>
                  <a:lnTo>
                    <a:pt x="1474470" y="0"/>
                  </a:lnTo>
                  <a:cubicBezTo>
                    <a:pt x="2288667" y="0"/>
                    <a:pt x="2948813" y="660146"/>
                    <a:pt x="2948813" y="1474470"/>
                  </a:cubicBezTo>
                  <a:close/>
                </a:path>
              </a:pathLst>
            </a:custGeom>
            <a:blipFill>
              <a:blip r:embed="rId4"/>
              <a:stretch>
                <a:fillRect l="-36354" t="0" r="-77595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603873" y="2326422"/>
            <a:ext cx="494567" cy="494567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C8F36">
                <a:alpha val="49804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950228" y="2326422"/>
            <a:ext cx="494567" cy="494567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C8F36">
                <a:alpha val="49804"/>
              </a:srgbClr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2296583" y="2326422"/>
            <a:ext cx="494567" cy="494567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C8F36">
                <a:alpha val="49804"/>
              </a:srgbClr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4093884" y="9007331"/>
            <a:ext cx="1916758" cy="241753"/>
            <a:chOff x="0" y="0"/>
            <a:chExt cx="2555677" cy="322338"/>
          </a:xfrm>
        </p:grpSpPr>
        <p:grpSp>
          <p:nvGrpSpPr>
            <p:cNvPr name="Group 15" id="15"/>
            <p:cNvGrpSpPr>
              <a:grpSpLocks noChangeAspect="true"/>
            </p:cNvGrpSpPr>
            <p:nvPr/>
          </p:nvGrpSpPr>
          <p:grpSpPr>
            <a:xfrm rot="0">
              <a:off x="0" y="0"/>
              <a:ext cx="2555677" cy="322338"/>
              <a:chOff x="0" y="0"/>
              <a:chExt cx="9398000" cy="118533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-8255" y="-5038"/>
                <a:ext cx="9414552" cy="1198584"/>
              </a:xfrm>
              <a:custGeom>
                <a:avLst/>
                <a:gdLst/>
                <a:ahLst/>
                <a:cxnLst/>
                <a:rect r="r" b="b" t="t" l="l"/>
                <a:pathLst>
                  <a:path h="1198584" w="9414552">
                    <a:moveTo>
                      <a:pt x="621961" y="20193"/>
                    </a:moveTo>
                    <a:cubicBezTo>
                      <a:pt x="628650" y="0"/>
                      <a:pt x="657860" y="0"/>
                      <a:pt x="664549" y="20193"/>
                    </a:cubicBezTo>
                    <a:lnTo>
                      <a:pt x="799084" y="425831"/>
                    </a:lnTo>
                    <a:cubicBezTo>
                      <a:pt x="802090" y="434891"/>
                      <a:pt x="810683" y="440987"/>
                      <a:pt x="820378" y="440987"/>
                    </a:cubicBezTo>
                    <a:lnTo>
                      <a:pt x="1255818" y="440987"/>
                    </a:lnTo>
                    <a:cubicBezTo>
                      <a:pt x="1277493" y="440987"/>
                      <a:pt x="1286552" y="468207"/>
                      <a:pt x="1268942" y="480695"/>
                    </a:cubicBezTo>
                    <a:lnTo>
                      <a:pt x="916728" y="731393"/>
                    </a:lnTo>
                    <a:cubicBezTo>
                      <a:pt x="908898" y="736887"/>
                      <a:pt x="905595" y="746865"/>
                      <a:pt x="908600" y="755947"/>
                    </a:cubicBezTo>
                    <a:lnTo>
                      <a:pt x="1043136" y="1161542"/>
                    </a:lnTo>
                    <a:cubicBezTo>
                      <a:pt x="1049824" y="1181778"/>
                      <a:pt x="1026202" y="1198584"/>
                      <a:pt x="1008676" y="1186096"/>
                    </a:cubicBezTo>
                    <a:lnTo>
                      <a:pt x="656421" y="935398"/>
                    </a:lnTo>
                    <a:cubicBezTo>
                      <a:pt x="648533" y="929810"/>
                      <a:pt x="637977" y="929810"/>
                      <a:pt x="630089" y="935398"/>
                    </a:cubicBezTo>
                    <a:lnTo>
                      <a:pt x="277834" y="1186096"/>
                    </a:lnTo>
                    <a:cubicBezTo>
                      <a:pt x="260265" y="1198584"/>
                      <a:pt x="236686" y="1181778"/>
                      <a:pt x="243374" y="1161542"/>
                    </a:cubicBezTo>
                    <a:lnTo>
                      <a:pt x="377910" y="755904"/>
                    </a:lnTo>
                    <a:cubicBezTo>
                      <a:pt x="380915" y="746823"/>
                      <a:pt x="377612" y="736845"/>
                      <a:pt x="369782" y="731351"/>
                    </a:cubicBezTo>
                    <a:lnTo>
                      <a:pt x="17568" y="480738"/>
                    </a:lnTo>
                    <a:cubicBezTo>
                      <a:pt x="0" y="468249"/>
                      <a:pt x="9017" y="441029"/>
                      <a:pt x="30692" y="441029"/>
                    </a:cubicBezTo>
                    <a:lnTo>
                      <a:pt x="466090" y="441029"/>
                    </a:lnTo>
                    <a:cubicBezTo>
                      <a:pt x="475827" y="441029"/>
                      <a:pt x="484420" y="434933"/>
                      <a:pt x="487426" y="425874"/>
                    </a:cubicBezTo>
                    <a:lnTo>
                      <a:pt x="621961" y="20193"/>
                    </a:lnTo>
                    <a:close/>
                    <a:moveTo>
                      <a:pt x="2653961" y="20193"/>
                    </a:moveTo>
                    <a:cubicBezTo>
                      <a:pt x="2660650" y="0"/>
                      <a:pt x="2689860" y="0"/>
                      <a:pt x="2696549" y="20193"/>
                    </a:cubicBezTo>
                    <a:lnTo>
                      <a:pt x="2831084" y="425831"/>
                    </a:lnTo>
                    <a:cubicBezTo>
                      <a:pt x="2834090" y="434891"/>
                      <a:pt x="2842683" y="440987"/>
                      <a:pt x="2852378" y="440987"/>
                    </a:cubicBezTo>
                    <a:lnTo>
                      <a:pt x="3287818" y="440987"/>
                    </a:lnTo>
                    <a:cubicBezTo>
                      <a:pt x="3309493" y="440987"/>
                      <a:pt x="3318552" y="468207"/>
                      <a:pt x="3300942" y="480695"/>
                    </a:cubicBezTo>
                    <a:lnTo>
                      <a:pt x="2948728" y="731393"/>
                    </a:lnTo>
                    <a:cubicBezTo>
                      <a:pt x="2940898" y="736887"/>
                      <a:pt x="2937595" y="746865"/>
                      <a:pt x="2940600" y="755947"/>
                    </a:cubicBezTo>
                    <a:lnTo>
                      <a:pt x="3075136" y="1161542"/>
                    </a:lnTo>
                    <a:cubicBezTo>
                      <a:pt x="3081824" y="1181778"/>
                      <a:pt x="3058202" y="1198584"/>
                      <a:pt x="3040676" y="1186096"/>
                    </a:cubicBezTo>
                    <a:lnTo>
                      <a:pt x="2688421" y="935398"/>
                    </a:lnTo>
                    <a:cubicBezTo>
                      <a:pt x="2680533" y="929810"/>
                      <a:pt x="2669977" y="929810"/>
                      <a:pt x="2662089" y="935398"/>
                    </a:cubicBezTo>
                    <a:lnTo>
                      <a:pt x="2309834" y="1186096"/>
                    </a:lnTo>
                    <a:cubicBezTo>
                      <a:pt x="2292265" y="1198584"/>
                      <a:pt x="2268686" y="1181778"/>
                      <a:pt x="2275374" y="1161542"/>
                    </a:cubicBezTo>
                    <a:lnTo>
                      <a:pt x="2409910" y="755904"/>
                    </a:lnTo>
                    <a:cubicBezTo>
                      <a:pt x="2412915" y="746823"/>
                      <a:pt x="2409612" y="736845"/>
                      <a:pt x="2401782" y="731351"/>
                    </a:cubicBezTo>
                    <a:lnTo>
                      <a:pt x="2049568" y="480738"/>
                    </a:lnTo>
                    <a:cubicBezTo>
                      <a:pt x="2032000" y="468249"/>
                      <a:pt x="2041017" y="441029"/>
                      <a:pt x="2062692" y="441029"/>
                    </a:cubicBezTo>
                    <a:lnTo>
                      <a:pt x="2498090" y="441029"/>
                    </a:lnTo>
                    <a:cubicBezTo>
                      <a:pt x="2507827" y="441029"/>
                      <a:pt x="2516420" y="434933"/>
                      <a:pt x="2519426" y="425874"/>
                    </a:cubicBezTo>
                    <a:lnTo>
                      <a:pt x="2653961" y="20193"/>
                    </a:lnTo>
                    <a:close/>
                    <a:moveTo>
                      <a:pt x="4685961" y="20193"/>
                    </a:moveTo>
                    <a:cubicBezTo>
                      <a:pt x="4692650" y="0"/>
                      <a:pt x="4721860" y="0"/>
                      <a:pt x="4728549" y="20193"/>
                    </a:cubicBezTo>
                    <a:lnTo>
                      <a:pt x="4863084" y="425831"/>
                    </a:lnTo>
                    <a:cubicBezTo>
                      <a:pt x="4866089" y="434891"/>
                      <a:pt x="4874683" y="440987"/>
                      <a:pt x="4884378" y="440987"/>
                    </a:cubicBezTo>
                    <a:lnTo>
                      <a:pt x="5319818" y="440987"/>
                    </a:lnTo>
                    <a:cubicBezTo>
                      <a:pt x="5341493" y="440987"/>
                      <a:pt x="5350552" y="468207"/>
                      <a:pt x="5332942" y="480695"/>
                    </a:cubicBezTo>
                    <a:lnTo>
                      <a:pt x="4980728" y="731393"/>
                    </a:lnTo>
                    <a:cubicBezTo>
                      <a:pt x="4972898" y="736888"/>
                      <a:pt x="4969595" y="746865"/>
                      <a:pt x="4972600" y="755947"/>
                    </a:cubicBezTo>
                    <a:lnTo>
                      <a:pt x="5107136" y="1161542"/>
                    </a:lnTo>
                    <a:cubicBezTo>
                      <a:pt x="5113824" y="1181778"/>
                      <a:pt x="5090202" y="1198584"/>
                      <a:pt x="5072676" y="1186096"/>
                    </a:cubicBezTo>
                    <a:lnTo>
                      <a:pt x="4720421" y="935398"/>
                    </a:lnTo>
                    <a:cubicBezTo>
                      <a:pt x="4712533" y="929810"/>
                      <a:pt x="4701977" y="929810"/>
                      <a:pt x="4694090" y="935398"/>
                    </a:cubicBezTo>
                    <a:lnTo>
                      <a:pt x="4341834" y="1186096"/>
                    </a:lnTo>
                    <a:cubicBezTo>
                      <a:pt x="4324265" y="1198584"/>
                      <a:pt x="4300686" y="1181778"/>
                      <a:pt x="4307374" y="1161542"/>
                    </a:cubicBezTo>
                    <a:lnTo>
                      <a:pt x="4441910" y="755904"/>
                    </a:lnTo>
                    <a:cubicBezTo>
                      <a:pt x="4444915" y="746823"/>
                      <a:pt x="4441612" y="736845"/>
                      <a:pt x="4433782" y="731351"/>
                    </a:cubicBezTo>
                    <a:lnTo>
                      <a:pt x="4081568" y="480738"/>
                    </a:lnTo>
                    <a:cubicBezTo>
                      <a:pt x="4064000" y="468249"/>
                      <a:pt x="4073017" y="441029"/>
                      <a:pt x="4094692" y="441029"/>
                    </a:cubicBezTo>
                    <a:lnTo>
                      <a:pt x="4530090" y="441029"/>
                    </a:lnTo>
                    <a:cubicBezTo>
                      <a:pt x="4539827" y="441029"/>
                      <a:pt x="4548421" y="434933"/>
                      <a:pt x="4551426" y="425874"/>
                    </a:cubicBezTo>
                    <a:lnTo>
                      <a:pt x="4685961" y="20193"/>
                    </a:lnTo>
                    <a:close/>
                    <a:moveTo>
                      <a:pt x="6717962" y="20193"/>
                    </a:moveTo>
                    <a:cubicBezTo>
                      <a:pt x="6724650" y="0"/>
                      <a:pt x="6753860" y="0"/>
                      <a:pt x="6760549" y="20193"/>
                    </a:cubicBezTo>
                    <a:lnTo>
                      <a:pt x="6895084" y="425831"/>
                    </a:lnTo>
                    <a:cubicBezTo>
                      <a:pt x="6898089" y="434891"/>
                      <a:pt x="6906684" y="440987"/>
                      <a:pt x="6916378" y="440987"/>
                    </a:cubicBezTo>
                    <a:lnTo>
                      <a:pt x="7351818" y="440987"/>
                    </a:lnTo>
                    <a:cubicBezTo>
                      <a:pt x="7373493" y="440987"/>
                      <a:pt x="7382552" y="468207"/>
                      <a:pt x="7364942" y="480695"/>
                    </a:cubicBezTo>
                    <a:lnTo>
                      <a:pt x="7012728" y="731393"/>
                    </a:lnTo>
                    <a:cubicBezTo>
                      <a:pt x="7004898" y="736887"/>
                      <a:pt x="7001595" y="746865"/>
                      <a:pt x="7004600" y="755947"/>
                    </a:cubicBezTo>
                    <a:lnTo>
                      <a:pt x="7139136" y="1161542"/>
                    </a:lnTo>
                    <a:cubicBezTo>
                      <a:pt x="7145824" y="1181778"/>
                      <a:pt x="7122202" y="1198584"/>
                      <a:pt x="7104676" y="1186096"/>
                    </a:cubicBezTo>
                    <a:lnTo>
                      <a:pt x="6752421" y="935398"/>
                    </a:lnTo>
                    <a:cubicBezTo>
                      <a:pt x="6744533" y="929810"/>
                      <a:pt x="6733977" y="929810"/>
                      <a:pt x="6726089" y="935398"/>
                    </a:cubicBezTo>
                    <a:lnTo>
                      <a:pt x="6373834" y="1186096"/>
                    </a:lnTo>
                    <a:cubicBezTo>
                      <a:pt x="6356265" y="1198584"/>
                      <a:pt x="6332686" y="1181778"/>
                      <a:pt x="6339374" y="1161542"/>
                    </a:cubicBezTo>
                    <a:lnTo>
                      <a:pt x="6473910" y="755904"/>
                    </a:lnTo>
                    <a:cubicBezTo>
                      <a:pt x="6476915" y="746823"/>
                      <a:pt x="6473612" y="736845"/>
                      <a:pt x="6465782" y="731351"/>
                    </a:cubicBezTo>
                    <a:lnTo>
                      <a:pt x="6113568" y="480738"/>
                    </a:lnTo>
                    <a:cubicBezTo>
                      <a:pt x="6096000" y="468249"/>
                      <a:pt x="6105017" y="441029"/>
                      <a:pt x="6126692" y="441029"/>
                    </a:cubicBezTo>
                    <a:lnTo>
                      <a:pt x="6562090" y="441029"/>
                    </a:lnTo>
                    <a:cubicBezTo>
                      <a:pt x="6571826" y="441029"/>
                      <a:pt x="6580421" y="434933"/>
                      <a:pt x="6583426" y="425874"/>
                    </a:cubicBezTo>
                    <a:lnTo>
                      <a:pt x="6717962" y="20193"/>
                    </a:lnTo>
                    <a:close/>
                    <a:moveTo>
                      <a:pt x="8749962" y="20193"/>
                    </a:moveTo>
                    <a:cubicBezTo>
                      <a:pt x="8756650" y="0"/>
                      <a:pt x="8785860" y="0"/>
                      <a:pt x="8792549" y="20193"/>
                    </a:cubicBezTo>
                    <a:lnTo>
                      <a:pt x="8927084" y="425831"/>
                    </a:lnTo>
                    <a:cubicBezTo>
                      <a:pt x="8930089" y="434891"/>
                      <a:pt x="8938684" y="440987"/>
                      <a:pt x="8948378" y="440987"/>
                    </a:cubicBezTo>
                    <a:lnTo>
                      <a:pt x="9383818" y="440987"/>
                    </a:lnTo>
                    <a:cubicBezTo>
                      <a:pt x="9405493" y="440987"/>
                      <a:pt x="9414552" y="468207"/>
                      <a:pt x="9396942" y="480695"/>
                    </a:cubicBezTo>
                    <a:lnTo>
                      <a:pt x="9044728" y="731393"/>
                    </a:lnTo>
                    <a:cubicBezTo>
                      <a:pt x="9036898" y="736887"/>
                      <a:pt x="9033595" y="746865"/>
                      <a:pt x="9036600" y="755947"/>
                    </a:cubicBezTo>
                    <a:lnTo>
                      <a:pt x="9171136" y="1161542"/>
                    </a:lnTo>
                    <a:cubicBezTo>
                      <a:pt x="9177824" y="1181778"/>
                      <a:pt x="9154202" y="1198584"/>
                      <a:pt x="9136676" y="1186096"/>
                    </a:cubicBezTo>
                    <a:lnTo>
                      <a:pt x="8784421" y="935398"/>
                    </a:lnTo>
                    <a:cubicBezTo>
                      <a:pt x="8776533" y="929810"/>
                      <a:pt x="8765977" y="929810"/>
                      <a:pt x="8758089" y="935398"/>
                    </a:cubicBezTo>
                    <a:lnTo>
                      <a:pt x="8405834" y="1186096"/>
                    </a:lnTo>
                    <a:cubicBezTo>
                      <a:pt x="8388265" y="1198584"/>
                      <a:pt x="8364686" y="1181778"/>
                      <a:pt x="8371374" y="1161542"/>
                    </a:cubicBezTo>
                    <a:lnTo>
                      <a:pt x="8505910" y="755904"/>
                    </a:lnTo>
                    <a:cubicBezTo>
                      <a:pt x="8508915" y="746823"/>
                      <a:pt x="8505612" y="736845"/>
                      <a:pt x="8497782" y="731351"/>
                    </a:cubicBezTo>
                    <a:lnTo>
                      <a:pt x="8145568" y="480738"/>
                    </a:lnTo>
                    <a:cubicBezTo>
                      <a:pt x="8128000" y="468249"/>
                      <a:pt x="8137017" y="441029"/>
                      <a:pt x="8158692" y="441029"/>
                    </a:cubicBezTo>
                    <a:lnTo>
                      <a:pt x="8594090" y="441029"/>
                    </a:lnTo>
                    <a:cubicBezTo>
                      <a:pt x="8603826" y="441029"/>
                      <a:pt x="8612421" y="434933"/>
                      <a:pt x="8615426" y="425874"/>
                    </a:cubicBezTo>
                    <a:lnTo>
                      <a:pt x="8749962" y="20193"/>
                    </a:lnTo>
                    <a:close/>
                  </a:path>
                </a:pathLst>
              </a:custGeom>
              <a:solidFill>
                <a:srgbClr val="FFB42B"/>
              </a:solidFill>
            </p:spPr>
          </p:sp>
        </p:grpSp>
      </p:grpSp>
      <p:grpSp>
        <p:nvGrpSpPr>
          <p:cNvPr name="Group 17" id="17"/>
          <p:cNvGrpSpPr/>
          <p:nvPr/>
        </p:nvGrpSpPr>
        <p:grpSpPr>
          <a:xfrm rot="0">
            <a:off x="10803603" y="9007331"/>
            <a:ext cx="1916758" cy="241753"/>
            <a:chOff x="0" y="0"/>
            <a:chExt cx="2555677" cy="322338"/>
          </a:xfrm>
        </p:grpSpPr>
        <p:grpSp>
          <p:nvGrpSpPr>
            <p:cNvPr name="Group 18" id="18"/>
            <p:cNvGrpSpPr>
              <a:grpSpLocks noChangeAspect="true"/>
            </p:cNvGrpSpPr>
            <p:nvPr/>
          </p:nvGrpSpPr>
          <p:grpSpPr>
            <a:xfrm rot="0">
              <a:off x="0" y="0"/>
              <a:ext cx="2555677" cy="322338"/>
              <a:chOff x="0" y="0"/>
              <a:chExt cx="9398000" cy="1185333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-8255" y="-5038"/>
                <a:ext cx="9414552" cy="1198584"/>
              </a:xfrm>
              <a:custGeom>
                <a:avLst/>
                <a:gdLst/>
                <a:ahLst/>
                <a:cxnLst/>
                <a:rect r="r" b="b" t="t" l="l"/>
                <a:pathLst>
                  <a:path h="1198584" w="9414552">
                    <a:moveTo>
                      <a:pt x="621961" y="20193"/>
                    </a:moveTo>
                    <a:cubicBezTo>
                      <a:pt x="628650" y="0"/>
                      <a:pt x="657860" y="0"/>
                      <a:pt x="664549" y="20193"/>
                    </a:cubicBezTo>
                    <a:lnTo>
                      <a:pt x="799084" y="425831"/>
                    </a:lnTo>
                    <a:cubicBezTo>
                      <a:pt x="802090" y="434891"/>
                      <a:pt x="810683" y="440987"/>
                      <a:pt x="820378" y="440987"/>
                    </a:cubicBezTo>
                    <a:lnTo>
                      <a:pt x="1255818" y="440987"/>
                    </a:lnTo>
                    <a:cubicBezTo>
                      <a:pt x="1277493" y="440987"/>
                      <a:pt x="1286552" y="468207"/>
                      <a:pt x="1268942" y="480695"/>
                    </a:cubicBezTo>
                    <a:lnTo>
                      <a:pt x="916728" y="731393"/>
                    </a:lnTo>
                    <a:cubicBezTo>
                      <a:pt x="908898" y="736887"/>
                      <a:pt x="905595" y="746865"/>
                      <a:pt x="908600" y="755947"/>
                    </a:cubicBezTo>
                    <a:lnTo>
                      <a:pt x="1043136" y="1161542"/>
                    </a:lnTo>
                    <a:cubicBezTo>
                      <a:pt x="1049824" y="1181778"/>
                      <a:pt x="1026202" y="1198584"/>
                      <a:pt x="1008676" y="1186096"/>
                    </a:cubicBezTo>
                    <a:lnTo>
                      <a:pt x="656421" y="935398"/>
                    </a:lnTo>
                    <a:cubicBezTo>
                      <a:pt x="648533" y="929810"/>
                      <a:pt x="637977" y="929810"/>
                      <a:pt x="630089" y="935398"/>
                    </a:cubicBezTo>
                    <a:lnTo>
                      <a:pt x="277834" y="1186096"/>
                    </a:lnTo>
                    <a:cubicBezTo>
                      <a:pt x="260265" y="1198584"/>
                      <a:pt x="236686" y="1181778"/>
                      <a:pt x="243374" y="1161542"/>
                    </a:cubicBezTo>
                    <a:lnTo>
                      <a:pt x="377910" y="755904"/>
                    </a:lnTo>
                    <a:cubicBezTo>
                      <a:pt x="380915" y="746823"/>
                      <a:pt x="377612" y="736845"/>
                      <a:pt x="369782" y="731351"/>
                    </a:cubicBezTo>
                    <a:lnTo>
                      <a:pt x="17568" y="480738"/>
                    </a:lnTo>
                    <a:cubicBezTo>
                      <a:pt x="0" y="468249"/>
                      <a:pt x="9017" y="441029"/>
                      <a:pt x="30692" y="441029"/>
                    </a:cubicBezTo>
                    <a:lnTo>
                      <a:pt x="466090" y="441029"/>
                    </a:lnTo>
                    <a:cubicBezTo>
                      <a:pt x="475827" y="441029"/>
                      <a:pt x="484420" y="434933"/>
                      <a:pt x="487426" y="425874"/>
                    </a:cubicBezTo>
                    <a:lnTo>
                      <a:pt x="621961" y="20193"/>
                    </a:lnTo>
                    <a:close/>
                    <a:moveTo>
                      <a:pt x="2653961" y="20193"/>
                    </a:moveTo>
                    <a:cubicBezTo>
                      <a:pt x="2660650" y="0"/>
                      <a:pt x="2689860" y="0"/>
                      <a:pt x="2696549" y="20193"/>
                    </a:cubicBezTo>
                    <a:lnTo>
                      <a:pt x="2831084" y="425831"/>
                    </a:lnTo>
                    <a:cubicBezTo>
                      <a:pt x="2834090" y="434891"/>
                      <a:pt x="2842683" y="440987"/>
                      <a:pt x="2852378" y="440987"/>
                    </a:cubicBezTo>
                    <a:lnTo>
                      <a:pt x="3287818" y="440987"/>
                    </a:lnTo>
                    <a:cubicBezTo>
                      <a:pt x="3309493" y="440987"/>
                      <a:pt x="3318552" y="468207"/>
                      <a:pt x="3300942" y="480695"/>
                    </a:cubicBezTo>
                    <a:lnTo>
                      <a:pt x="2948728" y="731393"/>
                    </a:lnTo>
                    <a:cubicBezTo>
                      <a:pt x="2940898" y="736887"/>
                      <a:pt x="2937595" y="746865"/>
                      <a:pt x="2940600" y="755947"/>
                    </a:cubicBezTo>
                    <a:lnTo>
                      <a:pt x="3075136" y="1161542"/>
                    </a:lnTo>
                    <a:cubicBezTo>
                      <a:pt x="3081824" y="1181778"/>
                      <a:pt x="3058202" y="1198584"/>
                      <a:pt x="3040676" y="1186096"/>
                    </a:cubicBezTo>
                    <a:lnTo>
                      <a:pt x="2688421" y="935398"/>
                    </a:lnTo>
                    <a:cubicBezTo>
                      <a:pt x="2680533" y="929810"/>
                      <a:pt x="2669977" y="929810"/>
                      <a:pt x="2662089" y="935398"/>
                    </a:cubicBezTo>
                    <a:lnTo>
                      <a:pt x="2309834" y="1186096"/>
                    </a:lnTo>
                    <a:cubicBezTo>
                      <a:pt x="2292265" y="1198584"/>
                      <a:pt x="2268686" y="1181778"/>
                      <a:pt x="2275374" y="1161542"/>
                    </a:cubicBezTo>
                    <a:lnTo>
                      <a:pt x="2409910" y="755904"/>
                    </a:lnTo>
                    <a:cubicBezTo>
                      <a:pt x="2412915" y="746823"/>
                      <a:pt x="2409612" y="736845"/>
                      <a:pt x="2401782" y="731351"/>
                    </a:cubicBezTo>
                    <a:lnTo>
                      <a:pt x="2049568" y="480738"/>
                    </a:lnTo>
                    <a:cubicBezTo>
                      <a:pt x="2032000" y="468249"/>
                      <a:pt x="2041017" y="441029"/>
                      <a:pt x="2062692" y="441029"/>
                    </a:cubicBezTo>
                    <a:lnTo>
                      <a:pt x="2498090" y="441029"/>
                    </a:lnTo>
                    <a:cubicBezTo>
                      <a:pt x="2507827" y="441029"/>
                      <a:pt x="2516420" y="434933"/>
                      <a:pt x="2519426" y="425874"/>
                    </a:cubicBezTo>
                    <a:lnTo>
                      <a:pt x="2653961" y="20193"/>
                    </a:lnTo>
                    <a:close/>
                    <a:moveTo>
                      <a:pt x="4685961" y="20193"/>
                    </a:moveTo>
                    <a:cubicBezTo>
                      <a:pt x="4692650" y="0"/>
                      <a:pt x="4721860" y="0"/>
                      <a:pt x="4728549" y="20193"/>
                    </a:cubicBezTo>
                    <a:lnTo>
                      <a:pt x="4863084" y="425831"/>
                    </a:lnTo>
                    <a:cubicBezTo>
                      <a:pt x="4866089" y="434891"/>
                      <a:pt x="4874683" y="440987"/>
                      <a:pt x="4884378" y="440987"/>
                    </a:cubicBezTo>
                    <a:lnTo>
                      <a:pt x="5319818" y="440987"/>
                    </a:lnTo>
                    <a:cubicBezTo>
                      <a:pt x="5341493" y="440987"/>
                      <a:pt x="5350552" y="468207"/>
                      <a:pt x="5332942" y="480695"/>
                    </a:cubicBezTo>
                    <a:lnTo>
                      <a:pt x="4980728" y="731393"/>
                    </a:lnTo>
                    <a:cubicBezTo>
                      <a:pt x="4972898" y="736888"/>
                      <a:pt x="4969595" y="746865"/>
                      <a:pt x="4972600" y="755947"/>
                    </a:cubicBezTo>
                    <a:lnTo>
                      <a:pt x="5107136" y="1161542"/>
                    </a:lnTo>
                    <a:cubicBezTo>
                      <a:pt x="5113824" y="1181778"/>
                      <a:pt x="5090202" y="1198584"/>
                      <a:pt x="5072676" y="1186096"/>
                    </a:cubicBezTo>
                    <a:lnTo>
                      <a:pt x="4720421" y="935398"/>
                    </a:lnTo>
                    <a:cubicBezTo>
                      <a:pt x="4712533" y="929810"/>
                      <a:pt x="4701977" y="929810"/>
                      <a:pt x="4694090" y="935398"/>
                    </a:cubicBezTo>
                    <a:lnTo>
                      <a:pt x="4341834" y="1186096"/>
                    </a:lnTo>
                    <a:cubicBezTo>
                      <a:pt x="4324265" y="1198584"/>
                      <a:pt x="4300686" y="1181778"/>
                      <a:pt x="4307374" y="1161542"/>
                    </a:cubicBezTo>
                    <a:lnTo>
                      <a:pt x="4441910" y="755904"/>
                    </a:lnTo>
                    <a:cubicBezTo>
                      <a:pt x="4444915" y="746823"/>
                      <a:pt x="4441612" y="736845"/>
                      <a:pt x="4433782" y="731351"/>
                    </a:cubicBezTo>
                    <a:lnTo>
                      <a:pt x="4081568" y="480738"/>
                    </a:lnTo>
                    <a:cubicBezTo>
                      <a:pt x="4064000" y="468249"/>
                      <a:pt x="4073017" y="441029"/>
                      <a:pt x="4094692" y="441029"/>
                    </a:cubicBezTo>
                    <a:lnTo>
                      <a:pt x="4530090" y="441029"/>
                    </a:lnTo>
                    <a:cubicBezTo>
                      <a:pt x="4539827" y="441029"/>
                      <a:pt x="4548421" y="434933"/>
                      <a:pt x="4551426" y="425874"/>
                    </a:cubicBezTo>
                    <a:lnTo>
                      <a:pt x="4685961" y="20193"/>
                    </a:lnTo>
                    <a:close/>
                    <a:moveTo>
                      <a:pt x="6717962" y="20193"/>
                    </a:moveTo>
                    <a:cubicBezTo>
                      <a:pt x="6724650" y="0"/>
                      <a:pt x="6753860" y="0"/>
                      <a:pt x="6760549" y="20193"/>
                    </a:cubicBezTo>
                    <a:lnTo>
                      <a:pt x="6895084" y="425831"/>
                    </a:lnTo>
                    <a:cubicBezTo>
                      <a:pt x="6898089" y="434891"/>
                      <a:pt x="6906684" y="440987"/>
                      <a:pt x="6916378" y="440987"/>
                    </a:cubicBezTo>
                    <a:lnTo>
                      <a:pt x="7351818" y="440987"/>
                    </a:lnTo>
                    <a:cubicBezTo>
                      <a:pt x="7373493" y="440987"/>
                      <a:pt x="7382552" y="468207"/>
                      <a:pt x="7364942" y="480695"/>
                    </a:cubicBezTo>
                    <a:lnTo>
                      <a:pt x="7012728" y="731393"/>
                    </a:lnTo>
                    <a:cubicBezTo>
                      <a:pt x="7004898" y="736887"/>
                      <a:pt x="7001595" y="746865"/>
                      <a:pt x="7004600" y="755947"/>
                    </a:cubicBezTo>
                    <a:lnTo>
                      <a:pt x="7139136" y="1161542"/>
                    </a:lnTo>
                    <a:cubicBezTo>
                      <a:pt x="7145824" y="1181778"/>
                      <a:pt x="7122202" y="1198584"/>
                      <a:pt x="7104676" y="1186096"/>
                    </a:cubicBezTo>
                    <a:lnTo>
                      <a:pt x="6752421" y="935398"/>
                    </a:lnTo>
                    <a:cubicBezTo>
                      <a:pt x="6744533" y="929810"/>
                      <a:pt x="6733977" y="929810"/>
                      <a:pt x="6726089" y="935398"/>
                    </a:cubicBezTo>
                    <a:lnTo>
                      <a:pt x="6373834" y="1186096"/>
                    </a:lnTo>
                    <a:cubicBezTo>
                      <a:pt x="6356265" y="1198584"/>
                      <a:pt x="6332686" y="1181778"/>
                      <a:pt x="6339374" y="1161542"/>
                    </a:cubicBezTo>
                    <a:lnTo>
                      <a:pt x="6473910" y="755904"/>
                    </a:lnTo>
                    <a:cubicBezTo>
                      <a:pt x="6476915" y="746823"/>
                      <a:pt x="6473612" y="736845"/>
                      <a:pt x="6465782" y="731351"/>
                    </a:cubicBezTo>
                    <a:lnTo>
                      <a:pt x="6113568" y="480738"/>
                    </a:lnTo>
                    <a:cubicBezTo>
                      <a:pt x="6096000" y="468249"/>
                      <a:pt x="6105017" y="441029"/>
                      <a:pt x="6126692" y="441029"/>
                    </a:cubicBezTo>
                    <a:lnTo>
                      <a:pt x="6562090" y="441029"/>
                    </a:lnTo>
                    <a:cubicBezTo>
                      <a:pt x="6571826" y="441029"/>
                      <a:pt x="6580421" y="434933"/>
                      <a:pt x="6583426" y="425874"/>
                    </a:cubicBezTo>
                    <a:lnTo>
                      <a:pt x="6717962" y="20193"/>
                    </a:lnTo>
                    <a:close/>
                    <a:moveTo>
                      <a:pt x="8749962" y="20193"/>
                    </a:moveTo>
                    <a:cubicBezTo>
                      <a:pt x="8756650" y="0"/>
                      <a:pt x="8785860" y="0"/>
                      <a:pt x="8792549" y="20193"/>
                    </a:cubicBezTo>
                    <a:lnTo>
                      <a:pt x="8927084" y="425831"/>
                    </a:lnTo>
                    <a:cubicBezTo>
                      <a:pt x="8930089" y="434891"/>
                      <a:pt x="8938684" y="440987"/>
                      <a:pt x="8948378" y="440987"/>
                    </a:cubicBezTo>
                    <a:lnTo>
                      <a:pt x="9383818" y="440987"/>
                    </a:lnTo>
                    <a:cubicBezTo>
                      <a:pt x="9405493" y="440987"/>
                      <a:pt x="9414552" y="468207"/>
                      <a:pt x="9396942" y="480695"/>
                    </a:cubicBezTo>
                    <a:lnTo>
                      <a:pt x="9044728" y="731393"/>
                    </a:lnTo>
                    <a:cubicBezTo>
                      <a:pt x="9036898" y="736887"/>
                      <a:pt x="9033595" y="746865"/>
                      <a:pt x="9036600" y="755947"/>
                    </a:cubicBezTo>
                    <a:lnTo>
                      <a:pt x="9171136" y="1161542"/>
                    </a:lnTo>
                    <a:cubicBezTo>
                      <a:pt x="9177824" y="1181778"/>
                      <a:pt x="9154202" y="1198584"/>
                      <a:pt x="9136676" y="1186096"/>
                    </a:cubicBezTo>
                    <a:lnTo>
                      <a:pt x="8784421" y="935398"/>
                    </a:lnTo>
                    <a:cubicBezTo>
                      <a:pt x="8776533" y="929810"/>
                      <a:pt x="8765977" y="929810"/>
                      <a:pt x="8758089" y="935398"/>
                    </a:cubicBezTo>
                    <a:lnTo>
                      <a:pt x="8405834" y="1186096"/>
                    </a:lnTo>
                    <a:cubicBezTo>
                      <a:pt x="8388265" y="1198584"/>
                      <a:pt x="8364686" y="1181778"/>
                      <a:pt x="8371374" y="1161542"/>
                    </a:cubicBezTo>
                    <a:lnTo>
                      <a:pt x="8505910" y="755904"/>
                    </a:lnTo>
                    <a:cubicBezTo>
                      <a:pt x="8508915" y="746823"/>
                      <a:pt x="8505612" y="736845"/>
                      <a:pt x="8497782" y="731351"/>
                    </a:cubicBezTo>
                    <a:lnTo>
                      <a:pt x="8145568" y="480738"/>
                    </a:lnTo>
                    <a:cubicBezTo>
                      <a:pt x="8128000" y="468249"/>
                      <a:pt x="8137017" y="441029"/>
                      <a:pt x="8158692" y="441029"/>
                    </a:cubicBezTo>
                    <a:lnTo>
                      <a:pt x="8594090" y="441029"/>
                    </a:lnTo>
                    <a:cubicBezTo>
                      <a:pt x="8603826" y="441029"/>
                      <a:pt x="8612421" y="434933"/>
                      <a:pt x="8615426" y="425874"/>
                    </a:cubicBezTo>
                    <a:lnTo>
                      <a:pt x="8749962" y="20193"/>
                    </a:lnTo>
                    <a:close/>
                  </a:path>
                </a:pathLst>
              </a:custGeom>
              <a:solidFill>
                <a:srgbClr val="FFB42B"/>
              </a:solidFill>
            </p:spPr>
          </p:sp>
        </p:grpSp>
      </p:grpSp>
      <p:grpSp>
        <p:nvGrpSpPr>
          <p:cNvPr name="Group 20" id="20"/>
          <p:cNvGrpSpPr/>
          <p:nvPr/>
        </p:nvGrpSpPr>
        <p:grpSpPr>
          <a:xfrm rot="0">
            <a:off x="7513323" y="9007331"/>
            <a:ext cx="1916758" cy="241753"/>
            <a:chOff x="0" y="0"/>
            <a:chExt cx="2555677" cy="322338"/>
          </a:xfrm>
        </p:grpSpPr>
        <p:grpSp>
          <p:nvGrpSpPr>
            <p:cNvPr name="Group 21" id="21"/>
            <p:cNvGrpSpPr>
              <a:grpSpLocks noChangeAspect="true"/>
            </p:cNvGrpSpPr>
            <p:nvPr/>
          </p:nvGrpSpPr>
          <p:grpSpPr>
            <a:xfrm rot="0">
              <a:off x="0" y="0"/>
              <a:ext cx="2555677" cy="322338"/>
              <a:chOff x="0" y="0"/>
              <a:chExt cx="9398000" cy="1185333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-8255" y="-5038"/>
                <a:ext cx="9414552" cy="1198584"/>
              </a:xfrm>
              <a:custGeom>
                <a:avLst/>
                <a:gdLst/>
                <a:ahLst/>
                <a:cxnLst/>
                <a:rect r="r" b="b" t="t" l="l"/>
                <a:pathLst>
                  <a:path h="1198584" w="9414552">
                    <a:moveTo>
                      <a:pt x="621961" y="20193"/>
                    </a:moveTo>
                    <a:cubicBezTo>
                      <a:pt x="628650" y="0"/>
                      <a:pt x="657860" y="0"/>
                      <a:pt x="664549" y="20193"/>
                    </a:cubicBezTo>
                    <a:lnTo>
                      <a:pt x="799084" y="425831"/>
                    </a:lnTo>
                    <a:cubicBezTo>
                      <a:pt x="802090" y="434891"/>
                      <a:pt x="810683" y="440987"/>
                      <a:pt x="820378" y="440987"/>
                    </a:cubicBezTo>
                    <a:lnTo>
                      <a:pt x="1255818" y="440987"/>
                    </a:lnTo>
                    <a:cubicBezTo>
                      <a:pt x="1277493" y="440987"/>
                      <a:pt x="1286552" y="468207"/>
                      <a:pt x="1268942" y="480695"/>
                    </a:cubicBezTo>
                    <a:lnTo>
                      <a:pt x="916728" y="731393"/>
                    </a:lnTo>
                    <a:cubicBezTo>
                      <a:pt x="908898" y="736887"/>
                      <a:pt x="905595" y="746865"/>
                      <a:pt x="908600" y="755947"/>
                    </a:cubicBezTo>
                    <a:lnTo>
                      <a:pt x="1043136" y="1161542"/>
                    </a:lnTo>
                    <a:cubicBezTo>
                      <a:pt x="1049824" y="1181778"/>
                      <a:pt x="1026202" y="1198584"/>
                      <a:pt x="1008676" y="1186096"/>
                    </a:cubicBezTo>
                    <a:lnTo>
                      <a:pt x="656421" y="935398"/>
                    </a:lnTo>
                    <a:cubicBezTo>
                      <a:pt x="648533" y="929810"/>
                      <a:pt x="637977" y="929810"/>
                      <a:pt x="630089" y="935398"/>
                    </a:cubicBezTo>
                    <a:lnTo>
                      <a:pt x="277834" y="1186096"/>
                    </a:lnTo>
                    <a:cubicBezTo>
                      <a:pt x="260265" y="1198584"/>
                      <a:pt x="236686" y="1181778"/>
                      <a:pt x="243374" y="1161542"/>
                    </a:cubicBezTo>
                    <a:lnTo>
                      <a:pt x="377910" y="755904"/>
                    </a:lnTo>
                    <a:cubicBezTo>
                      <a:pt x="380915" y="746823"/>
                      <a:pt x="377612" y="736845"/>
                      <a:pt x="369782" y="731351"/>
                    </a:cubicBezTo>
                    <a:lnTo>
                      <a:pt x="17568" y="480738"/>
                    </a:lnTo>
                    <a:cubicBezTo>
                      <a:pt x="0" y="468249"/>
                      <a:pt x="9017" y="441029"/>
                      <a:pt x="30692" y="441029"/>
                    </a:cubicBezTo>
                    <a:lnTo>
                      <a:pt x="466090" y="441029"/>
                    </a:lnTo>
                    <a:cubicBezTo>
                      <a:pt x="475827" y="441029"/>
                      <a:pt x="484420" y="434933"/>
                      <a:pt x="487426" y="425874"/>
                    </a:cubicBezTo>
                    <a:lnTo>
                      <a:pt x="621961" y="20193"/>
                    </a:lnTo>
                    <a:close/>
                    <a:moveTo>
                      <a:pt x="2653961" y="20193"/>
                    </a:moveTo>
                    <a:cubicBezTo>
                      <a:pt x="2660650" y="0"/>
                      <a:pt x="2689860" y="0"/>
                      <a:pt x="2696549" y="20193"/>
                    </a:cubicBezTo>
                    <a:lnTo>
                      <a:pt x="2831084" y="425831"/>
                    </a:lnTo>
                    <a:cubicBezTo>
                      <a:pt x="2834090" y="434891"/>
                      <a:pt x="2842683" y="440987"/>
                      <a:pt x="2852378" y="440987"/>
                    </a:cubicBezTo>
                    <a:lnTo>
                      <a:pt x="3287818" y="440987"/>
                    </a:lnTo>
                    <a:cubicBezTo>
                      <a:pt x="3309493" y="440987"/>
                      <a:pt x="3318552" y="468207"/>
                      <a:pt x="3300942" y="480695"/>
                    </a:cubicBezTo>
                    <a:lnTo>
                      <a:pt x="2948728" y="731393"/>
                    </a:lnTo>
                    <a:cubicBezTo>
                      <a:pt x="2940898" y="736887"/>
                      <a:pt x="2937595" y="746865"/>
                      <a:pt x="2940600" y="755947"/>
                    </a:cubicBezTo>
                    <a:lnTo>
                      <a:pt x="3075136" y="1161542"/>
                    </a:lnTo>
                    <a:cubicBezTo>
                      <a:pt x="3081824" y="1181778"/>
                      <a:pt x="3058202" y="1198584"/>
                      <a:pt x="3040676" y="1186096"/>
                    </a:cubicBezTo>
                    <a:lnTo>
                      <a:pt x="2688421" y="935398"/>
                    </a:lnTo>
                    <a:cubicBezTo>
                      <a:pt x="2680533" y="929810"/>
                      <a:pt x="2669977" y="929810"/>
                      <a:pt x="2662089" y="935398"/>
                    </a:cubicBezTo>
                    <a:lnTo>
                      <a:pt x="2309834" y="1186096"/>
                    </a:lnTo>
                    <a:cubicBezTo>
                      <a:pt x="2292265" y="1198584"/>
                      <a:pt x="2268686" y="1181778"/>
                      <a:pt x="2275374" y="1161542"/>
                    </a:cubicBezTo>
                    <a:lnTo>
                      <a:pt x="2409910" y="755904"/>
                    </a:lnTo>
                    <a:cubicBezTo>
                      <a:pt x="2412915" y="746823"/>
                      <a:pt x="2409612" y="736845"/>
                      <a:pt x="2401782" y="731351"/>
                    </a:cubicBezTo>
                    <a:lnTo>
                      <a:pt x="2049568" y="480738"/>
                    </a:lnTo>
                    <a:cubicBezTo>
                      <a:pt x="2032000" y="468249"/>
                      <a:pt x="2041017" y="441029"/>
                      <a:pt x="2062692" y="441029"/>
                    </a:cubicBezTo>
                    <a:lnTo>
                      <a:pt x="2498090" y="441029"/>
                    </a:lnTo>
                    <a:cubicBezTo>
                      <a:pt x="2507827" y="441029"/>
                      <a:pt x="2516420" y="434933"/>
                      <a:pt x="2519426" y="425874"/>
                    </a:cubicBezTo>
                    <a:lnTo>
                      <a:pt x="2653961" y="20193"/>
                    </a:lnTo>
                    <a:close/>
                    <a:moveTo>
                      <a:pt x="4685961" y="20193"/>
                    </a:moveTo>
                    <a:cubicBezTo>
                      <a:pt x="4692650" y="0"/>
                      <a:pt x="4721860" y="0"/>
                      <a:pt x="4728549" y="20193"/>
                    </a:cubicBezTo>
                    <a:lnTo>
                      <a:pt x="4863084" y="425831"/>
                    </a:lnTo>
                    <a:cubicBezTo>
                      <a:pt x="4866089" y="434891"/>
                      <a:pt x="4874683" y="440987"/>
                      <a:pt x="4884378" y="440987"/>
                    </a:cubicBezTo>
                    <a:lnTo>
                      <a:pt x="5319818" y="440987"/>
                    </a:lnTo>
                    <a:cubicBezTo>
                      <a:pt x="5341493" y="440987"/>
                      <a:pt x="5350552" y="468207"/>
                      <a:pt x="5332942" y="480695"/>
                    </a:cubicBezTo>
                    <a:lnTo>
                      <a:pt x="4980728" y="731393"/>
                    </a:lnTo>
                    <a:cubicBezTo>
                      <a:pt x="4972898" y="736888"/>
                      <a:pt x="4969595" y="746865"/>
                      <a:pt x="4972600" y="755947"/>
                    </a:cubicBezTo>
                    <a:lnTo>
                      <a:pt x="5107136" y="1161542"/>
                    </a:lnTo>
                    <a:cubicBezTo>
                      <a:pt x="5113824" y="1181778"/>
                      <a:pt x="5090202" y="1198584"/>
                      <a:pt x="5072676" y="1186096"/>
                    </a:cubicBezTo>
                    <a:lnTo>
                      <a:pt x="4720421" y="935398"/>
                    </a:lnTo>
                    <a:cubicBezTo>
                      <a:pt x="4712533" y="929810"/>
                      <a:pt x="4701977" y="929810"/>
                      <a:pt x="4694090" y="935398"/>
                    </a:cubicBezTo>
                    <a:lnTo>
                      <a:pt x="4341834" y="1186096"/>
                    </a:lnTo>
                    <a:cubicBezTo>
                      <a:pt x="4324265" y="1198584"/>
                      <a:pt x="4300686" y="1181778"/>
                      <a:pt x="4307374" y="1161542"/>
                    </a:cubicBezTo>
                    <a:lnTo>
                      <a:pt x="4441910" y="755904"/>
                    </a:lnTo>
                    <a:cubicBezTo>
                      <a:pt x="4444915" y="746823"/>
                      <a:pt x="4441612" y="736845"/>
                      <a:pt x="4433782" y="731351"/>
                    </a:cubicBezTo>
                    <a:lnTo>
                      <a:pt x="4081568" y="480738"/>
                    </a:lnTo>
                    <a:cubicBezTo>
                      <a:pt x="4064000" y="468249"/>
                      <a:pt x="4073017" y="441029"/>
                      <a:pt x="4094692" y="441029"/>
                    </a:cubicBezTo>
                    <a:lnTo>
                      <a:pt x="4530090" y="441029"/>
                    </a:lnTo>
                    <a:cubicBezTo>
                      <a:pt x="4539827" y="441029"/>
                      <a:pt x="4548421" y="434933"/>
                      <a:pt x="4551426" y="425874"/>
                    </a:cubicBezTo>
                    <a:lnTo>
                      <a:pt x="4685961" y="20193"/>
                    </a:lnTo>
                    <a:close/>
                    <a:moveTo>
                      <a:pt x="6717962" y="20193"/>
                    </a:moveTo>
                    <a:cubicBezTo>
                      <a:pt x="6724650" y="0"/>
                      <a:pt x="6753860" y="0"/>
                      <a:pt x="6760549" y="20193"/>
                    </a:cubicBezTo>
                    <a:lnTo>
                      <a:pt x="6895084" y="425831"/>
                    </a:lnTo>
                    <a:cubicBezTo>
                      <a:pt x="6898089" y="434891"/>
                      <a:pt x="6906684" y="440987"/>
                      <a:pt x="6916378" y="440987"/>
                    </a:cubicBezTo>
                    <a:lnTo>
                      <a:pt x="7351818" y="440987"/>
                    </a:lnTo>
                    <a:cubicBezTo>
                      <a:pt x="7373493" y="440987"/>
                      <a:pt x="7382552" y="468207"/>
                      <a:pt x="7364942" y="480695"/>
                    </a:cubicBezTo>
                    <a:lnTo>
                      <a:pt x="7012728" y="731393"/>
                    </a:lnTo>
                    <a:cubicBezTo>
                      <a:pt x="7004898" y="736887"/>
                      <a:pt x="7001595" y="746865"/>
                      <a:pt x="7004600" y="755947"/>
                    </a:cubicBezTo>
                    <a:lnTo>
                      <a:pt x="7139136" y="1161542"/>
                    </a:lnTo>
                    <a:cubicBezTo>
                      <a:pt x="7145824" y="1181778"/>
                      <a:pt x="7122202" y="1198584"/>
                      <a:pt x="7104676" y="1186096"/>
                    </a:cubicBezTo>
                    <a:lnTo>
                      <a:pt x="6752421" y="935398"/>
                    </a:lnTo>
                    <a:cubicBezTo>
                      <a:pt x="6744533" y="929810"/>
                      <a:pt x="6733977" y="929810"/>
                      <a:pt x="6726089" y="935398"/>
                    </a:cubicBezTo>
                    <a:lnTo>
                      <a:pt x="6373834" y="1186096"/>
                    </a:lnTo>
                    <a:cubicBezTo>
                      <a:pt x="6356265" y="1198584"/>
                      <a:pt x="6332686" y="1181778"/>
                      <a:pt x="6339374" y="1161542"/>
                    </a:cubicBezTo>
                    <a:lnTo>
                      <a:pt x="6473910" y="755904"/>
                    </a:lnTo>
                    <a:cubicBezTo>
                      <a:pt x="6476915" y="746823"/>
                      <a:pt x="6473612" y="736845"/>
                      <a:pt x="6465782" y="731351"/>
                    </a:cubicBezTo>
                    <a:lnTo>
                      <a:pt x="6113568" y="480738"/>
                    </a:lnTo>
                    <a:cubicBezTo>
                      <a:pt x="6096000" y="468249"/>
                      <a:pt x="6105017" y="441029"/>
                      <a:pt x="6126692" y="441029"/>
                    </a:cubicBezTo>
                    <a:lnTo>
                      <a:pt x="6562090" y="441029"/>
                    </a:lnTo>
                    <a:cubicBezTo>
                      <a:pt x="6571826" y="441029"/>
                      <a:pt x="6580421" y="434933"/>
                      <a:pt x="6583426" y="425874"/>
                    </a:cubicBezTo>
                    <a:lnTo>
                      <a:pt x="6717962" y="20193"/>
                    </a:lnTo>
                    <a:close/>
                    <a:moveTo>
                      <a:pt x="8749962" y="20193"/>
                    </a:moveTo>
                    <a:cubicBezTo>
                      <a:pt x="8756650" y="0"/>
                      <a:pt x="8785860" y="0"/>
                      <a:pt x="8792549" y="20193"/>
                    </a:cubicBezTo>
                    <a:lnTo>
                      <a:pt x="8927084" y="425831"/>
                    </a:lnTo>
                    <a:cubicBezTo>
                      <a:pt x="8930089" y="434891"/>
                      <a:pt x="8938684" y="440987"/>
                      <a:pt x="8948378" y="440987"/>
                    </a:cubicBezTo>
                    <a:lnTo>
                      <a:pt x="9383818" y="440987"/>
                    </a:lnTo>
                    <a:cubicBezTo>
                      <a:pt x="9405493" y="440987"/>
                      <a:pt x="9414552" y="468207"/>
                      <a:pt x="9396942" y="480695"/>
                    </a:cubicBezTo>
                    <a:lnTo>
                      <a:pt x="9044728" y="731393"/>
                    </a:lnTo>
                    <a:cubicBezTo>
                      <a:pt x="9036898" y="736887"/>
                      <a:pt x="9033595" y="746865"/>
                      <a:pt x="9036600" y="755947"/>
                    </a:cubicBezTo>
                    <a:lnTo>
                      <a:pt x="9171136" y="1161542"/>
                    </a:lnTo>
                    <a:cubicBezTo>
                      <a:pt x="9177824" y="1181778"/>
                      <a:pt x="9154202" y="1198584"/>
                      <a:pt x="9136676" y="1186096"/>
                    </a:cubicBezTo>
                    <a:lnTo>
                      <a:pt x="8784421" y="935398"/>
                    </a:lnTo>
                    <a:cubicBezTo>
                      <a:pt x="8776533" y="929810"/>
                      <a:pt x="8765977" y="929810"/>
                      <a:pt x="8758089" y="935398"/>
                    </a:cubicBezTo>
                    <a:lnTo>
                      <a:pt x="8405834" y="1186096"/>
                    </a:lnTo>
                    <a:cubicBezTo>
                      <a:pt x="8388265" y="1198584"/>
                      <a:pt x="8364686" y="1181778"/>
                      <a:pt x="8371374" y="1161542"/>
                    </a:cubicBezTo>
                    <a:lnTo>
                      <a:pt x="8505910" y="755904"/>
                    </a:lnTo>
                    <a:cubicBezTo>
                      <a:pt x="8508915" y="746823"/>
                      <a:pt x="8505612" y="736845"/>
                      <a:pt x="8497782" y="731351"/>
                    </a:cubicBezTo>
                    <a:lnTo>
                      <a:pt x="8145568" y="480738"/>
                    </a:lnTo>
                    <a:cubicBezTo>
                      <a:pt x="8128000" y="468249"/>
                      <a:pt x="8137017" y="441029"/>
                      <a:pt x="8158692" y="441029"/>
                    </a:cubicBezTo>
                    <a:lnTo>
                      <a:pt x="8594090" y="441029"/>
                    </a:lnTo>
                    <a:cubicBezTo>
                      <a:pt x="8603826" y="441029"/>
                      <a:pt x="8612421" y="434933"/>
                      <a:pt x="8615426" y="425874"/>
                    </a:cubicBezTo>
                    <a:lnTo>
                      <a:pt x="8749962" y="20193"/>
                    </a:lnTo>
                    <a:close/>
                  </a:path>
                </a:pathLst>
              </a:custGeom>
              <a:solidFill>
                <a:srgbClr val="FFB42B"/>
              </a:solidFill>
            </p:spPr>
          </p:sp>
        </p:grpSp>
      </p:grpSp>
      <p:grpSp>
        <p:nvGrpSpPr>
          <p:cNvPr name="Group 23" id="23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9EEEE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394369" y="294261"/>
            <a:ext cx="6525944" cy="1167778"/>
            <a:chOff x="0" y="0"/>
            <a:chExt cx="1718767" cy="30756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718767" cy="307563"/>
            </a:xfrm>
            <a:custGeom>
              <a:avLst/>
              <a:gdLst/>
              <a:ahLst/>
              <a:cxnLst/>
              <a:rect r="r" b="b" t="t" l="l"/>
              <a:pathLst>
                <a:path h="307563" w="1718767">
                  <a:moveTo>
                    <a:pt x="60503" y="0"/>
                  </a:moveTo>
                  <a:lnTo>
                    <a:pt x="1658264" y="0"/>
                  </a:lnTo>
                  <a:cubicBezTo>
                    <a:pt x="1674311" y="0"/>
                    <a:pt x="1689700" y="6374"/>
                    <a:pt x="1701046" y="17721"/>
                  </a:cubicBezTo>
                  <a:cubicBezTo>
                    <a:pt x="1712393" y="29067"/>
                    <a:pt x="1718767" y="44456"/>
                    <a:pt x="1718767" y="60503"/>
                  </a:cubicBezTo>
                  <a:lnTo>
                    <a:pt x="1718767" y="247060"/>
                  </a:lnTo>
                  <a:cubicBezTo>
                    <a:pt x="1718767" y="280475"/>
                    <a:pt x="1691679" y="307563"/>
                    <a:pt x="1658264" y="307563"/>
                  </a:cubicBezTo>
                  <a:lnTo>
                    <a:pt x="60503" y="307563"/>
                  </a:lnTo>
                  <a:cubicBezTo>
                    <a:pt x="44456" y="307563"/>
                    <a:pt x="29067" y="301189"/>
                    <a:pt x="17721" y="289842"/>
                  </a:cubicBezTo>
                  <a:cubicBezTo>
                    <a:pt x="6374" y="278496"/>
                    <a:pt x="0" y="263107"/>
                    <a:pt x="0" y="247060"/>
                  </a:cubicBezTo>
                  <a:lnTo>
                    <a:pt x="0" y="60503"/>
                  </a:lnTo>
                  <a:cubicBezTo>
                    <a:pt x="0" y="27088"/>
                    <a:pt x="27088" y="0"/>
                    <a:pt x="60503" y="0"/>
                  </a:cubicBez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1718767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9" id="29"/>
          <p:cNvSpPr/>
          <p:nvPr/>
        </p:nvSpPr>
        <p:spPr>
          <a:xfrm rot="-6501">
            <a:off x="1888712" y="1019175"/>
            <a:ext cx="1007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0" id="30"/>
          <p:cNvSpPr/>
          <p:nvPr/>
        </p:nvSpPr>
        <p:spPr>
          <a:xfrm flipH="false" flipV="false" rot="0">
            <a:off x="409155" y="547925"/>
            <a:ext cx="886883" cy="699334"/>
          </a:xfrm>
          <a:custGeom>
            <a:avLst/>
            <a:gdLst/>
            <a:ahLst/>
            <a:cxnLst/>
            <a:rect r="r" b="b" t="t" l="l"/>
            <a:pathLst>
              <a:path h="699334" w="886883">
                <a:moveTo>
                  <a:pt x="0" y="0"/>
                </a:moveTo>
                <a:lnTo>
                  <a:pt x="886883" y="0"/>
                </a:lnTo>
                <a:lnTo>
                  <a:pt x="886883" y="699334"/>
                </a:lnTo>
                <a:lnTo>
                  <a:pt x="0" y="6993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603873" y="3399818"/>
            <a:ext cx="4571259" cy="190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74"/>
              </a:lnSpc>
            </a:pPr>
            <a:r>
              <a:rPr lang="en-US" sz="6499">
                <a:solidFill>
                  <a:srgbClr val="FFFFFF"/>
                </a:solidFill>
                <a:latin typeface="Roboto Bold"/>
              </a:rPr>
              <a:t>Conheça nosso time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32448" y="6705881"/>
            <a:ext cx="3878852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Source Sans Pro"/>
              </a:rPr>
              <a:t>Nós da tecnosolo prezamos pela sua experiência.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524968" y="8468565"/>
            <a:ext cx="305459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Source Sans Pro"/>
              </a:rPr>
              <a:t>team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524968" y="7919188"/>
            <a:ext cx="3054590" cy="49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2"/>
              </a:lnSpc>
              <a:spcBef>
                <a:spcPct val="0"/>
              </a:spcBef>
            </a:pPr>
            <a:r>
              <a:rPr lang="en-US" sz="2894">
                <a:solidFill>
                  <a:srgbClr val="FFFFFF"/>
                </a:solidFill>
                <a:latin typeface="Source Sans Pro Bold"/>
              </a:rPr>
              <a:t>Eduardo Castrillo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234687" y="8468565"/>
            <a:ext cx="305459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Source Sans Pro"/>
              </a:rPr>
              <a:t>team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234687" y="7919188"/>
            <a:ext cx="3054590" cy="49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2"/>
              </a:lnSpc>
              <a:spcBef>
                <a:spcPct val="0"/>
              </a:spcBef>
            </a:pPr>
            <a:r>
              <a:rPr lang="en-US" sz="2894">
                <a:solidFill>
                  <a:srgbClr val="FFFFFF"/>
                </a:solidFill>
                <a:latin typeface="Source Sans Pro Bold"/>
              </a:rPr>
              <a:t>Cauê Ghelfi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6944407" y="8468565"/>
            <a:ext cx="305459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Source Sans Pro"/>
              </a:rPr>
              <a:t>team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6944407" y="7919188"/>
            <a:ext cx="3054590" cy="49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2"/>
              </a:lnSpc>
              <a:spcBef>
                <a:spcPct val="0"/>
              </a:spcBef>
            </a:pPr>
            <a:r>
              <a:rPr lang="en-US" sz="2894">
                <a:solidFill>
                  <a:srgbClr val="FFFFFF"/>
                </a:solidFill>
                <a:latin typeface="Source Sans Pro Bold"/>
              </a:rPr>
              <a:t>Amanda Raim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783385" y="479313"/>
            <a:ext cx="5043052" cy="640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36"/>
              </a:lnSpc>
            </a:pPr>
            <a:r>
              <a:rPr lang="en-US" sz="3668">
                <a:solidFill>
                  <a:srgbClr val="023712"/>
                </a:solidFill>
                <a:latin typeface="Maven Pro"/>
              </a:rPr>
              <a:t>TECNOSOLO</a:t>
            </a:r>
          </a:p>
        </p:txBody>
      </p:sp>
    </p:spTree>
  </p:cSld>
  <p:clrMapOvr>
    <a:masterClrMapping/>
  </p:clrMapOvr>
  <p:transition spd="slow">
    <p:push dir="r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585957" y="1804630"/>
            <a:ext cx="2751068" cy="5924175"/>
            <a:chOff x="0" y="0"/>
            <a:chExt cx="2948813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48813" cy="6350000"/>
            </a:xfrm>
            <a:custGeom>
              <a:avLst/>
              <a:gdLst/>
              <a:ahLst/>
              <a:cxnLst/>
              <a:rect r="r" b="b" t="t" l="l"/>
              <a:pathLst>
                <a:path h="6350000" w="2948813">
                  <a:moveTo>
                    <a:pt x="2948813" y="1474470"/>
                  </a:moveTo>
                  <a:lnTo>
                    <a:pt x="2948813" y="4875530"/>
                  </a:lnTo>
                  <a:cubicBezTo>
                    <a:pt x="2948813" y="5689854"/>
                    <a:pt x="2288667" y="6350000"/>
                    <a:pt x="1474343" y="6350000"/>
                  </a:cubicBezTo>
                  <a:lnTo>
                    <a:pt x="1474343" y="6350000"/>
                  </a:lnTo>
                  <a:cubicBezTo>
                    <a:pt x="660146" y="6350000"/>
                    <a:pt x="0" y="5689854"/>
                    <a:pt x="0" y="4875530"/>
                  </a:cubicBezTo>
                  <a:lnTo>
                    <a:pt x="0" y="1474470"/>
                  </a:lnTo>
                  <a:cubicBezTo>
                    <a:pt x="0" y="660146"/>
                    <a:pt x="660146" y="0"/>
                    <a:pt x="1474470" y="0"/>
                  </a:cubicBezTo>
                  <a:lnTo>
                    <a:pt x="1474470" y="0"/>
                  </a:lnTo>
                  <a:cubicBezTo>
                    <a:pt x="2288667" y="0"/>
                    <a:pt x="2948813" y="660146"/>
                    <a:pt x="2948813" y="1474470"/>
                  </a:cubicBezTo>
                  <a:close/>
                </a:path>
              </a:pathLst>
            </a:custGeom>
            <a:blipFill>
              <a:blip r:embed="rId2"/>
              <a:stretch>
                <a:fillRect l="-31022" t="0" r="-49130" b="-11175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5876237" y="1804630"/>
            <a:ext cx="2751068" cy="5924175"/>
            <a:chOff x="0" y="0"/>
            <a:chExt cx="2948813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948813" cy="6350000"/>
            </a:xfrm>
            <a:custGeom>
              <a:avLst/>
              <a:gdLst/>
              <a:ahLst/>
              <a:cxnLst/>
              <a:rect r="r" b="b" t="t" l="l"/>
              <a:pathLst>
                <a:path h="6350000" w="2948813">
                  <a:moveTo>
                    <a:pt x="2948813" y="1474470"/>
                  </a:moveTo>
                  <a:lnTo>
                    <a:pt x="2948813" y="4875530"/>
                  </a:lnTo>
                  <a:cubicBezTo>
                    <a:pt x="2948813" y="5689854"/>
                    <a:pt x="2288667" y="6350000"/>
                    <a:pt x="1474343" y="6350000"/>
                  </a:cubicBezTo>
                  <a:lnTo>
                    <a:pt x="1474343" y="6350000"/>
                  </a:lnTo>
                  <a:cubicBezTo>
                    <a:pt x="660146" y="6350000"/>
                    <a:pt x="0" y="5689854"/>
                    <a:pt x="0" y="4875530"/>
                  </a:cubicBezTo>
                  <a:lnTo>
                    <a:pt x="0" y="1474470"/>
                  </a:lnTo>
                  <a:cubicBezTo>
                    <a:pt x="0" y="660146"/>
                    <a:pt x="660146" y="0"/>
                    <a:pt x="1474470" y="0"/>
                  </a:cubicBezTo>
                  <a:lnTo>
                    <a:pt x="1474470" y="0"/>
                  </a:lnTo>
                  <a:cubicBezTo>
                    <a:pt x="2288667" y="0"/>
                    <a:pt x="2948813" y="660146"/>
                    <a:pt x="2948813" y="1474470"/>
                  </a:cubicBezTo>
                  <a:close/>
                </a:path>
              </a:pathLst>
            </a:custGeom>
            <a:blipFill>
              <a:blip r:embed="rId3"/>
              <a:stretch>
                <a:fillRect l="-101903" t="0" r="-57276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166518" y="1804630"/>
            <a:ext cx="2751068" cy="5924175"/>
            <a:chOff x="0" y="0"/>
            <a:chExt cx="2948813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48813" cy="6350000"/>
            </a:xfrm>
            <a:custGeom>
              <a:avLst/>
              <a:gdLst/>
              <a:ahLst/>
              <a:cxnLst/>
              <a:rect r="r" b="b" t="t" l="l"/>
              <a:pathLst>
                <a:path h="6350000" w="2948813">
                  <a:moveTo>
                    <a:pt x="2948813" y="1474470"/>
                  </a:moveTo>
                  <a:lnTo>
                    <a:pt x="2948813" y="4875530"/>
                  </a:lnTo>
                  <a:cubicBezTo>
                    <a:pt x="2948813" y="5689854"/>
                    <a:pt x="2288667" y="6350000"/>
                    <a:pt x="1474343" y="6350000"/>
                  </a:cubicBezTo>
                  <a:lnTo>
                    <a:pt x="1474343" y="6350000"/>
                  </a:lnTo>
                  <a:cubicBezTo>
                    <a:pt x="660146" y="6350000"/>
                    <a:pt x="0" y="5689854"/>
                    <a:pt x="0" y="4875530"/>
                  </a:cubicBezTo>
                  <a:lnTo>
                    <a:pt x="0" y="1474470"/>
                  </a:lnTo>
                  <a:cubicBezTo>
                    <a:pt x="0" y="660146"/>
                    <a:pt x="660146" y="0"/>
                    <a:pt x="1474470" y="0"/>
                  </a:cubicBezTo>
                  <a:lnTo>
                    <a:pt x="1474470" y="0"/>
                  </a:lnTo>
                  <a:cubicBezTo>
                    <a:pt x="2288667" y="0"/>
                    <a:pt x="2948813" y="660146"/>
                    <a:pt x="2948813" y="1474470"/>
                  </a:cubicBezTo>
                  <a:close/>
                </a:path>
              </a:pathLst>
            </a:custGeom>
            <a:blipFill>
              <a:blip r:embed="rId4"/>
              <a:stretch>
                <a:fillRect l="-20338" t="0" r="-4111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9583673" y="9016547"/>
            <a:ext cx="1916758" cy="241753"/>
            <a:chOff x="0" y="0"/>
            <a:chExt cx="2555677" cy="322338"/>
          </a:xfrm>
        </p:grpSpPr>
        <p:grpSp>
          <p:nvGrpSpPr>
            <p:cNvPr name="Group 9" id="9"/>
            <p:cNvGrpSpPr>
              <a:grpSpLocks noChangeAspect="true"/>
            </p:cNvGrpSpPr>
            <p:nvPr/>
          </p:nvGrpSpPr>
          <p:grpSpPr>
            <a:xfrm rot="0">
              <a:off x="0" y="0"/>
              <a:ext cx="2555677" cy="322338"/>
              <a:chOff x="0" y="0"/>
              <a:chExt cx="9398000" cy="118533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-8255" y="-5038"/>
                <a:ext cx="9414552" cy="1198584"/>
              </a:xfrm>
              <a:custGeom>
                <a:avLst/>
                <a:gdLst/>
                <a:ahLst/>
                <a:cxnLst/>
                <a:rect r="r" b="b" t="t" l="l"/>
                <a:pathLst>
                  <a:path h="1198584" w="9414552">
                    <a:moveTo>
                      <a:pt x="621961" y="20193"/>
                    </a:moveTo>
                    <a:cubicBezTo>
                      <a:pt x="628650" y="0"/>
                      <a:pt x="657860" y="0"/>
                      <a:pt x="664549" y="20193"/>
                    </a:cubicBezTo>
                    <a:lnTo>
                      <a:pt x="799084" y="425831"/>
                    </a:lnTo>
                    <a:cubicBezTo>
                      <a:pt x="802090" y="434891"/>
                      <a:pt x="810683" y="440987"/>
                      <a:pt x="820378" y="440987"/>
                    </a:cubicBezTo>
                    <a:lnTo>
                      <a:pt x="1255818" y="440987"/>
                    </a:lnTo>
                    <a:cubicBezTo>
                      <a:pt x="1277493" y="440987"/>
                      <a:pt x="1286552" y="468207"/>
                      <a:pt x="1268942" y="480695"/>
                    </a:cubicBezTo>
                    <a:lnTo>
                      <a:pt x="916728" y="731393"/>
                    </a:lnTo>
                    <a:cubicBezTo>
                      <a:pt x="908898" y="736887"/>
                      <a:pt x="905595" y="746865"/>
                      <a:pt x="908600" y="755947"/>
                    </a:cubicBezTo>
                    <a:lnTo>
                      <a:pt x="1043136" y="1161542"/>
                    </a:lnTo>
                    <a:cubicBezTo>
                      <a:pt x="1049824" y="1181778"/>
                      <a:pt x="1026202" y="1198584"/>
                      <a:pt x="1008676" y="1186096"/>
                    </a:cubicBezTo>
                    <a:lnTo>
                      <a:pt x="656421" y="935398"/>
                    </a:lnTo>
                    <a:cubicBezTo>
                      <a:pt x="648533" y="929810"/>
                      <a:pt x="637977" y="929810"/>
                      <a:pt x="630089" y="935398"/>
                    </a:cubicBezTo>
                    <a:lnTo>
                      <a:pt x="277834" y="1186096"/>
                    </a:lnTo>
                    <a:cubicBezTo>
                      <a:pt x="260265" y="1198584"/>
                      <a:pt x="236686" y="1181778"/>
                      <a:pt x="243374" y="1161542"/>
                    </a:cubicBezTo>
                    <a:lnTo>
                      <a:pt x="377910" y="755904"/>
                    </a:lnTo>
                    <a:cubicBezTo>
                      <a:pt x="380915" y="746823"/>
                      <a:pt x="377612" y="736845"/>
                      <a:pt x="369782" y="731351"/>
                    </a:cubicBezTo>
                    <a:lnTo>
                      <a:pt x="17568" y="480738"/>
                    </a:lnTo>
                    <a:cubicBezTo>
                      <a:pt x="0" y="468249"/>
                      <a:pt x="9017" y="441029"/>
                      <a:pt x="30692" y="441029"/>
                    </a:cubicBezTo>
                    <a:lnTo>
                      <a:pt x="466090" y="441029"/>
                    </a:lnTo>
                    <a:cubicBezTo>
                      <a:pt x="475827" y="441029"/>
                      <a:pt x="484420" y="434933"/>
                      <a:pt x="487426" y="425874"/>
                    </a:cubicBezTo>
                    <a:lnTo>
                      <a:pt x="621961" y="20193"/>
                    </a:lnTo>
                    <a:close/>
                    <a:moveTo>
                      <a:pt x="2653961" y="20193"/>
                    </a:moveTo>
                    <a:cubicBezTo>
                      <a:pt x="2660650" y="0"/>
                      <a:pt x="2689860" y="0"/>
                      <a:pt x="2696549" y="20193"/>
                    </a:cubicBezTo>
                    <a:lnTo>
                      <a:pt x="2831084" y="425831"/>
                    </a:lnTo>
                    <a:cubicBezTo>
                      <a:pt x="2834090" y="434891"/>
                      <a:pt x="2842683" y="440987"/>
                      <a:pt x="2852378" y="440987"/>
                    </a:cubicBezTo>
                    <a:lnTo>
                      <a:pt x="3287818" y="440987"/>
                    </a:lnTo>
                    <a:cubicBezTo>
                      <a:pt x="3309493" y="440987"/>
                      <a:pt x="3318552" y="468207"/>
                      <a:pt x="3300942" y="480695"/>
                    </a:cubicBezTo>
                    <a:lnTo>
                      <a:pt x="2948728" y="731393"/>
                    </a:lnTo>
                    <a:cubicBezTo>
                      <a:pt x="2940898" y="736887"/>
                      <a:pt x="2937595" y="746865"/>
                      <a:pt x="2940600" y="755947"/>
                    </a:cubicBezTo>
                    <a:lnTo>
                      <a:pt x="3075136" y="1161542"/>
                    </a:lnTo>
                    <a:cubicBezTo>
                      <a:pt x="3081824" y="1181778"/>
                      <a:pt x="3058202" y="1198584"/>
                      <a:pt x="3040676" y="1186096"/>
                    </a:cubicBezTo>
                    <a:lnTo>
                      <a:pt x="2688421" y="935398"/>
                    </a:lnTo>
                    <a:cubicBezTo>
                      <a:pt x="2680533" y="929810"/>
                      <a:pt x="2669977" y="929810"/>
                      <a:pt x="2662089" y="935398"/>
                    </a:cubicBezTo>
                    <a:lnTo>
                      <a:pt x="2309834" y="1186096"/>
                    </a:lnTo>
                    <a:cubicBezTo>
                      <a:pt x="2292265" y="1198584"/>
                      <a:pt x="2268686" y="1181778"/>
                      <a:pt x="2275374" y="1161542"/>
                    </a:cubicBezTo>
                    <a:lnTo>
                      <a:pt x="2409910" y="755904"/>
                    </a:lnTo>
                    <a:cubicBezTo>
                      <a:pt x="2412915" y="746823"/>
                      <a:pt x="2409612" y="736845"/>
                      <a:pt x="2401782" y="731351"/>
                    </a:cubicBezTo>
                    <a:lnTo>
                      <a:pt x="2049568" y="480738"/>
                    </a:lnTo>
                    <a:cubicBezTo>
                      <a:pt x="2032000" y="468249"/>
                      <a:pt x="2041017" y="441029"/>
                      <a:pt x="2062692" y="441029"/>
                    </a:cubicBezTo>
                    <a:lnTo>
                      <a:pt x="2498090" y="441029"/>
                    </a:lnTo>
                    <a:cubicBezTo>
                      <a:pt x="2507827" y="441029"/>
                      <a:pt x="2516420" y="434933"/>
                      <a:pt x="2519426" y="425874"/>
                    </a:cubicBezTo>
                    <a:lnTo>
                      <a:pt x="2653961" y="20193"/>
                    </a:lnTo>
                    <a:close/>
                    <a:moveTo>
                      <a:pt x="4685961" y="20193"/>
                    </a:moveTo>
                    <a:cubicBezTo>
                      <a:pt x="4692650" y="0"/>
                      <a:pt x="4721860" y="0"/>
                      <a:pt x="4728549" y="20193"/>
                    </a:cubicBezTo>
                    <a:lnTo>
                      <a:pt x="4863084" y="425831"/>
                    </a:lnTo>
                    <a:cubicBezTo>
                      <a:pt x="4866089" y="434891"/>
                      <a:pt x="4874683" y="440987"/>
                      <a:pt x="4884378" y="440987"/>
                    </a:cubicBezTo>
                    <a:lnTo>
                      <a:pt x="5319818" y="440987"/>
                    </a:lnTo>
                    <a:cubicBezTo>
                      <a:pt x="5341493" y="440987"/>
                      <a:pt x="5350552" y="468207"/>
                      <a:pt x="5332942" y="480695"/>
                    </a:cubicBezTo>
                    <a:lnTo>
                      <a:pt x="4980728" y="731393"/>
                    </a:lnTo>
                    <a:cubicBezTo>
                      <a:pt x="4972898" y="736888"/>
                      <a:pt x="4969595" y="746865"/>
                      <a:pt x="4972600" y="755947"/>
                    </a:cubicBezTo>
                    <a:lnTo>
                      <a:pt x="5107136" y="1161542"/>
                    </a:lnTo>
                    <a:cubicBezTo>
                      <a:pt x="5113824" y="1181778"/>
                      <a:pt x="5090202" y="1198584"/>
                      <a:pt x="5072676" y="1186096"/>
                    </a:cubicBezTo>
                    <a:lnTo>
                      <a:pt x="4720421" y="935398"/>
                    </a:lnTo>
                    <a:cubicBezTo>
                      <a:pt x="4712533" y="929810"/>
                      <a:pt x="4701977" y="929810"/>
                      <a:pt x="4694090" y="935398"/>
                    </a:cubicBezTo>
                    <a:lnTo>
                      <a:pt x="4341834" y="1186096"/>
                    </a:lnTo>
                    <a:cubicBezTo>
                      <a:pt x="4324265" y="1198584"/>
                      <a:pt x="4300686" y="1181778"/>
                      <a:pt x="4307374" y="1161542"/>
                    </a:cubicBezTo>
                    <a:lnTo>
                      <a:pt x="4441910" y="755904"/>
                    </a:lnTo>
                    <a:cubicBezTo>
                      <a:pt x="4444915" y="746823"/>
                      <a:pt x="4441612" y="736845"/>
                      <a:pt x="4433782" y="731351"/>
                    </a:cubicBezTo>
                    <a:lnTo>
                      <a:pt x="4081568" y="480738"/>
                    </a:lnTo>
                    <a:cubicBezTo>
                      <a:pt x="4064000" y="468249"/>
                      <a:pt x="4073017" y="441029"/>
                      <a:pt x="4094692" y="441029"/>
                    </a:cubicBezTo>
                    <a:lnTo>
                      <a:pt x="4530090" y="441029"/>
                    </a:lnTo>
                    <a:cubicBezTo>
                      <a:pt x="4539827" y="441029"/>
                      <a:pt x="4548421" y="434933"/>
                      <a:pt x="4551426" y="425874"/>
                    </a:cubicBezTo>
                    <a:lnTo>
                      <a:pt x="4685961" y="20193"/>
                    </a:lnTo>
                    <a:close/>
                    <a:moveTo>
                      <a:pt x="6717962" y="20193"/>
                    </a:moveTo>
                    <a:cubicBezTo>
                      <a:pt x="6724650" y="0"/>
                      <a:pt x="6753860" y="0"/>
                      <a:pt x="6760549" y="20193"/>
                    </a:cubicBezTo>
                    <a:lnTo>
                      <a:pt x="6895084" y="425831"/>
                    </a:lnTo>
                    <a:cubicBezTo>
                      <a:pt x="6898089" y="434891"/>
                      <a:pt x="6906684" y="440987"/>
                      <a:pt x="6916378" y="440987"/>
                    </a:cubicBezTo>
                    <a:lnTo>
                      <a:pt x="7351818" y="440987"/>
                    </a:lnTo>
                    <a:cubicBezTo>
                      <a:pt x="7373493" y="440987"/>
                      <a:pt x="7382552" y="468207"/>
                      <a:pt x="7364942" y="480695"/>
                    </a:cubicBezTo>
                    <a:lnTo>
                      <a:pt x="7012728" y="731393"/>
                    </a:lnTo>
                    <a:cubicBezTo>
                      <a:pt x="7004898" y="736887"/>
                      <a:pt x="7001595" y="746865"/>
                      <a:pt x="7004600" y="755947"/>
                    </a:cubicBezTo>
                    <a:lnTo>
                      <a:pt x="7139136" y="1161542"/>
                    </a:lnTo>
                    <a:cubicBezTo>
                      <a:pt x="7145824" y="1181778"/>
                      <a:pt x="7122202" y="1198584"/>
                      <a:pt x="7104676" y="1186096"/>
                    </a:cubicBezTo>
                    <a:lnTo>
                      <a:pt x="6752421" y="935398"/>
                    </a:lnTo>
                    <a:cubicBezTo>
                      <a:pt x="6744533" y="929810"/>
                      <a:pt x="6733977" y="929810"/>
                      <a:pt x="6726089" y="935398"/>
                    </a:cubicBezTo>
                    <a:lnTo>
                      <a:pt x="6373834" y="1186096"/>
                    </a:lnTo>
                    <a:cubicBezTo>
                      <a:pt x="6356265" y="1198584"/>
                      <a:pt x="6332686" y="1181778"/>
                      <a:pt x="6339374" y="1161542"/>
                    </a:cubicBezTo>
                    <a:lnTo>
                      <a:pt x="6473910" y="755904"/>
                    </a:lnTo>
                    <a:cubicBezTo>
                      <a:pt x="6476915" y="746823"/>
                      <a:pt x="6473612" y="736845"/>
                      <a:pt x="6465782" y="731351"/>
                    </a:cubicBezTo>
                    <a:lnTo>
                      <a:pt x="6113568" y="480738"/>
                    </a:lnTo>
                    <a:cubicBezTo>
                      <a:pt x="6096000" y="468249"/>
                      <a:pt x="6105017" y="441029"/>
                      <a:pt x="6126692" y="441029"/>
                    </a:cubicBezTo>
                    <a:lnTo>
                      <a:pt x="6562090" y="441029"/>
                    </a:lnTo>
                    <a:cubicBezTo>
                      <a:pt x="6571826" y="441029"/>
                      <a:pt x="6580421" y="434933"/>
                      <a:pt x="6583426" y="425874"/>
                    </a:cubicBezTo>
                    <a:lnTo>
                      <a:pt x="6717962" y="20193"/>
                    </a:lnTo>
                    <a:close/>
                    <a:moveTo>
                      <a:pt x="8749962" y="20193"/>
                    </a:moveTo>
                    <a:cubicBezTo>
                      <a:pt x="8756650" y="0"/>
                      <a:pt x="8785860" y="0"/>
                      <a:pt x="8792549" y="20193"/>
                    </a:cubicBezTo>
                    <a:lnTo>
                      <a:pt x="8927084" y="425831"/>
                    </a:lnTo>
                    <a:cubicBezTo>
                      <a:pt x="8930089" y="434891"/>
                      <a:pt x="8938684" y="440987"/>
                      <a:pt x="8948378" y="440987"/>
                    </a:cubicBezTo>
                    <a:lnTo>
                      <a:pt x="9383818" y="440987"/>
                    </a:lnTo>
                    <a:cubicBezTo>
                      <a:pt x="9405493" y="440987"/>
                      <a:pt x="9414552" y="468207"/>
                      <a:pt x="9396942" y="480695"/>
                    </a:cubicBezTo>
                    <a:lnTo>
                      <a:pt x="9044728" y="731393"/>
                    </a:lnTo>
                    <a:cubicBezTo>
                      <a:pt x="9036898" y="736887"/>
                      <a:pt x="9033595" y="746865"/>
                      <a:pt x="9036600" y="755947"/>
                    </a:cubicBezTo>
                    <a:lnTo>
                      <a:pt x="9171136" y="1161542"/>
                    </a:lnTo>
                    <a:cubicBezTo>
                      <a:pt x="9177824" y="1181778"/>
                      <a:pt x="9154202" y="1198584"/>
                      <a:pt x="9136676" y="1186096"/>
                    </a:cubicBezTo>
                    <a:lnTo>
                      <a:pt x="8784421" y="935398"/>
                    </a:lnTo>
                    <a:cubicBezTo>
                      <a:pt x="8776533" y="929810"/>
                      <a:pt x="8765977" y="929810"/>
                      <a:pt x="8758089" y="935398"/>
                    </a:cubicBezTo>
                    <a:lnTo>
                      <a:pt x="8405834" y="1186096"/>
                    </a:lnTo>
                    <a:cubicBezTo>
                      <a:pt x="8388265" y="1198584"/>
                      <a:pt x="8364686" y="1181778"/>
                      <a:pt x="8371374" y="1161542"/>
                    </a:cubicBezTo>
                    <a:lnTo>
                      <a:pt x="8505910" y="755904"/>
                    </a:lnTo>
                    <a:cubicBezTo>
                      <a:pt x="8508915" y="746823"/>
                      <a:pt x="8505612" y="736845"/>
                      <a:pt x="8497782" y="731351"/>
                    </a:cubicBezTo>
                    <a:lnTo>
                      <a:pt x="8145568" y="480738"/>
                    </a:lnTo>
                    <a:cubicBezTo>
                      <a:pt x="8128000" y="468249"/>
                      <a:pt x="8137017" y="441029"/>
                      <a:pt x="8158692" y="441029"/>
                    </a:cubicBezTo>
                    <a:lnTo>
                      <a:pt x="8594090" y="441029"/>
                    </a:lnTo>
                    <a:cubicBezTo>
                      <a:pt x="8603826" y="441029"/>
                      <a:pt x="8612421" y="434933"/>
                      <a:pt x="8615426" y="425874"/>
                    </a:cubicBezTo>
                    <a:lnTo>
                      <a:pt x="8749962" y="20193"/>
                    </a:lnTo>
                    <a:close/>
                  </a:path>
                </a:pathLst>
              </a:custGeom>
              <a:solidFill>
                <a:srgbClr val="FFB42B"/>
              </a:solidFill>
            </p:spPr>
          </p:sp>
        </p:grpSp>
      </p:grpSp>
      <p:grpSp>
        <p:nvGrpSpPr>
          <p:cNvPr name="Group 11" id="11"/>
          <p:cNvGrpSpPr/>
          <p:nvPr/>
        </p:nvGrpSpPr>
        <p:grpSpPr>
          <a:xfrm rot="0">
            <a:off x="6293392" y="9016547"/>
            <a:ext cx="1916758" cy="241753"/>
            <a:chOff x="0" y="0"/>
            <a:chExt cx="2555677" cy="322338"/>
          </a:xfrm>
        </p:grpSpPr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0" y="0"/>
              <a:ext cx="2555677" cy="322338"/>
              <a:chOff x="0" y="0"/>
              <a:chExt cx="9398000" cy="1185333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-8255" y="-5038"/>
                <a:ext cx="9414552" cy="1198584"/>
              </a:xfrm>
              <a:custGeom>
                <a:avLst/>
                <a:gdLst/>
                <a:ahLst/>
                <a:cxnLst/>
                <a:rect r="r" b="b" t="t" l="l"/>
                <a:pathLst>
                  <a:path h="1198584" w="9414552">
                    <a:moveTo>
                      <a:pt x="621961" y="20193"/>
                    </a:moveTo>
                    <a:cubicBezTo>
                      <a:pt x="628650" y="0"/>
                      <a:pt x="657860" y="0"/>
                      <a:pt x="664549" y="20193"/>
                    </a:cubicBezTo>
                    <a:lnTo>
                      <a:pt x="799084" y="425831"/>
                    </a:lnTo>
                    <a:cubicBezTo>
                      <a:pt x="802090" y="434891"/>
                      <a:pt x="810683" y="440987"/>
                      <a:pt x="820378" y="440987"/>
                    </a:cubicBezTo>
                    <a:lnTo>
                      <a:pt x="1255818" y="440987"/>
                    </a:lnTo>
                    <a:cubicBezTo>
                      <a:pt x="1277493" y="440987"/>
                      <a:pt x="1286552" y="468207"/>
                      <a:pt x="1268942" y="480695"/>
                    </a:cubicBezTo>
                    <a:lnTo>
                      <a:pt x="916728" y="731393"/>
                    </a:lnTo>
                    <a:cubicBezTo>
                      <a:pt x="908898" y="736887"/>
                      <a:pt x="905595" y="746865"/>
                      <a:pt x="908600" y="755947"/>
                    </a:cubicBezTo>
                    <a:lnTo>
                      <a:pt x="1043136" y="1161542"/>
                    </a:lnTo>
                    <a:cubicBezTo>
                      <a:pt x="1049824" y="1181778"/>
                      <a:pt x="1026202" y="1198584"/>
                      <a:pt x="1008676" y="1186096"/>
                    </a:cubicBezTo>
                    <a:lnTo>
                      <a:pt x="656421" y="935398"/>
                    </a:lnTo>
                    <a:cubicBezTo>
                      <a:pt x="648533" y="929810"/>
                      <a:pt x="637977" y="929810"/>
                      <a:pt x="630089" y="935398"/>
                    </a:cubicBezTo>
                    <a:lnTo>
                      <a:pt x="277834" y="1186096"/>
                    </a:lnTo>
                    <a:cubicBezTo>
                      <a:pt x="260265" y="1198584"/>
                      <a:pt x="236686" y="1181778"/>
                      <a:pt x="243374" y="1161542"/>
                    </a:cubicBezTo>
                    <a:lnTo>
                      <a:pt x="377910" y="755904"/>
                    </a:lnTo>
                    <a:cubicBezTo>
                      <a:pt x="380915" y="746823"/>
                      <a:pt x="377612" y="736845"/>
                      <a:pt x="369782" y="731351"/>
                    </a:cubicBezTo>
                    <a:lnTo>
                      <a:pt x="17568" y="480738"/>
                    </a:lnTo>
                    <a:cubicBezTo>
                      <a:pt x="0" y="468249"/>
                      <a:pt x="9017" y="441029"/>
                      <a:pt x="30692" y="441029"/>
                    </a:cubicBezTo>
                    <a:lnTo>
                      <a:pt x="466090" y="441029"/>
                    </a:lnTo>
                    <a:cubicBezTo>
                      <a:pt x="475827" y="441029"/>
                      <a:pt x="484420" y="434933"/>
                      <a:pt x="487426" y="425874"/>
                    </a:cubicBezTo>
                    <a:lnTo>
                      <a:pt x="621961" y="20193"/>
                    </a:lnTo>
                    <a:close/>
                    <a:moveTo>
                      <a:pt x="2653961" y="20193"/>
                    </a:moveTo>
                    <a:cubicBezTo>
                      <a:pt x="2660650" y="0"/>
                      <a:pt x="2689860" y="0"/>
                      <a:pt x="2696549" y="20193"/>
                    </a:cubicBezTo>
                    <a:lnTo>
                      <a:pt x="2831084" y="425831"/>
                    </a:lnTo>
                    <a:cubicBezTo>
                      <a:pt x="2834090" y="434891"/>
                      <a:pt x="2842683" y="440987"/>
                      <a:pt x="2852378" y="440987"/>
                    </a:cubicBezTo>
                    <a:lnTo>
                      <a:pt x="3287818" y="440987"/>
                    </a:lnTo>
                    <a:cubicBezTo>
                      <a:pt x="3309493" y="440987"/>
                      <a:pt x="3318552" y="468207"/>
                      <a:pt x="3300942" y="480695"/>
                    </a:cubicBezTo>
                    <a:lnTo>
                      <a:pt x="2948728" y="731393"/>
                    </a:lnTo>
                    <a:cubicBezTo>
                      <a:pt x="2940898" y="736887"/>
                      <a:pt x="2937595" y="746865"/>
                      <a:pt x="2940600" y="755947"/>
                    </a:cubicBezTo>
                    <a:lnTo>
                      <a:pt x="3075136" y="1161542"/>
                    </a:lnTo>
                    <a:cubicBezTo>
                      <a:pt x="3081824" y="1181778"/>
                      <a:pt x="3058202" y="1198584"/>
                      <a:pt x="3040676" y="1186096"/>
                    </a:cubicBezTo>
                    <a:lnTo>
                      <a:pt x="2688421" y="935398"/>
                    </a:lnTo>
                    <a:cubicBezTo>
                      <a:pt x="2680533" y="929810"/>
                      <a:pt x="2669977" y="929810"/>
                      <a:pt x="2662089" y="935398"/>
                    </a:cubicBezTo>
                    <a:lnTo>
                      <a:pt x="2309834" y="1186096"/>
                    </a:lnTo>
                    <a:cubicBezTo>
                      <a:pt x="2292265" y="1198584"/>
                      <a:pt x="2268686" y="1181778"/>
                      <a:pt x="2275374" y="1161542"/>
                    </a:cubicBezTo>
                    <a:lnTo>
                      <a:pt x="2409910" y="755904"/>
                    </a:lnTo>
                    <a:cubicBezTo>
                      <a:pt x="2412915" y="746823"/>
                      <a:pt x="2409612" y="736845"/>
                      <a:pt x="2401782" y="731351"/>
                    </a:cubicBezTo>
                    <a:lnTo>
                      <a:pt x="2049568" y="480738"/>
                    </a:lnTo>
                    <a:cubicBezTo>
                      <a:pt x="2032000" y="468249"/>
                      <a:pt x="2041017" y="441029"/>
                      <a:pt x="2062692" y="441029"/>
                    </a:cubicBezTo>
                    <a:lnTo>
                      <a:pt x="2498090" y="441029"/>
                    </a:lnTo>
                    <a:cubicBezTo>
                      <a:pt x="2507827" y="441029"/>
                      <a:pt x="2516420" y="434933"/>
                      <a:pt x="2519426" y="425874"/>
                    </a:cubicBezTo>
                    <a:lnTo>
                      <a:pt x="2653961" y="20193"/>
                    </a:lnTo>
                    <a:close/>
                    <a:moveTo>
                      <a:pt x="4685961" y="20193"/>
                    </a:moveTo>
                    <a:cubicBezTo>
                      <a:pt x="4692650" y="0"/>
                      <a:pt x="4721860" y="0"/>
                      <a:pt x="4728549" y="20193"/>
                    </a:cubicBezTo>
                    <a:lnTo>
                      <a:pt x="4863084" y="425831"/>
                    </a:lnTo>
                    <a:cubicBezTo>
                      <a:pt x="4866089" y="434891"/>
                      <a:pt x="4874683" y="440987"/>
                      <a:pt x="4884378" y="440987"/>
                    </a:cubicBezTo>
                    <a:lnTo>
                      <a:pt x="5319818" y="440987"/>
                    </a:lnTo>
                    <a:cubicBezTo>
                      <a:pt x="5341493" y="440987"/>
                      <a:pt x="5350552" y="468207"/>
                      <a:pt x="5332942" y="480695"/>
                    </a:cubicBezTo>
                    <a:lnTo>
                      <a:pt x="4980728" y="731393"/>
                    </a:lnTo>
                    <a:cubicBezTo>
                      <a:pt x="4972898" y="736888"/>
                      <a:pt x="4969595" y="746865"/>
                      <a:pt x="4972600" y="755947"/>
                    </a:cubicBezTo>
                    <a:lnTo>
                      <a:pt x="5107136" y="1161542"/>
                    </a:lnTo>
                    <a:cubicBezTo>
                      <a:pt x="5113824" y="1181778"/>
                      <a:pt x="5090202" y="1198584"/>
                      <a:pt x="5072676" y="1186096"/>
                    </a:cubicBezTo>
                    <a:lnTo>
                      <a:pt x="4720421" y="935398"/>
                    </a:lnTo>
                    <a:cubicBezTo>
                      <a:pt x="4712533" y="929810"/>
                      <a:pt x="4701977" y="929810"/>
                      <a:pt x="4694090" y="935398"/>
                    </a:cubicBezTo>
                    <a:lnTo>
                      <a:pt x="4341834" y="1186096"/>
                    </a:lnTo>
                    <a:cubicBezTo>
                      <a:pt x="4324265" y="1198584"/>
                      <a:pt x="4300686" y="1181778"/>
                      <a:pt x="4307374" y="1161542"/>
                    </a:cubicBezTo>
                    <a:lnTo>
                      <a:pt x="4441910" y="755904"/>
                    </a:lnTo>
                    <a:cubicBezTo>
                      <a:pt x="4444915" y="746823"/>
                      <a:pt x="4441612" y="736845"/>
                      <a:pt x="4433782" y="731351"/>
                    </a:cubicBezTo>
                    <a:lnTo>
                      <a:pt x="4081568" y="480738"/>
                    </a:lnTo>
                    <a:cubicBezTo>
                      <a:pt x="4064000" y="468249"/>
                      <a:pt x="4073017" y="441029"/>
                      <a:pt x="4094692" y="441029"/>
                    </a:cubicBezTo>
                    <a:lnTo>
                      <a:pt x="4530090" y="441029"/>
                    </a:lnTo>
                    <a:cubicBezTo>
                      <a:pt x="4539827" y="441029"/>
                      <a:pt x="4548421" y="434933"/>
                      <a:pt x="4551426" y="425874"/>
                    </a:cubicBezTo>
                    <a:lnTo>
                      <a:pt x="4685961" y="20193"/>
                    </a:lnTo>
                    <a:close/>
                    <a:moveTo>
                      <a:pt x="6717962" y="20193"/>
                    </a:moveTo>
                    <a:cubicBezTo>
                      <a:pt x="6724650" y="0"/>
                      <a:pt x="6753860" y="0"/>
                      <a:pt x="6760549" y="20193"/>
                    </a:cubicBezTo>
                    <a:lnTo>
                      <a:pt x="6895084" y="425831"/>
                    </a:lnTo>
                    <a:cubicBezTo>
                      <a:pt x="6898089" y="434891"/>
                      <a:pt x="6906684" y="440987"/>
                      <a:pt x="6916378" y="440987"/>
                    </a:cubicBezTo>
                    <a:lnTo>
                      <a:pt x="7351818" y="440987"/>
                    </a:lnTo>
                    <a:cubicBezTo>
                      <a:pt x="7373493" y="440987"/>
                      <a:pt x="7382552" y="468207"/>
                      <a:pt x="7364942" y="480695"/>
                    </a:cubicBezTo>
                    <a:lnTo>
                      <a:pt x="7012728" y="731393"/>
                    </a:lnTo>
                    <a:cubicBezTo>
                      <a:pt x="7004898" y="736887"/>
                      <a:pt x="7001595" y="746865"/>
                      <a:pt x="7004600" y="755947"/>
                    </a:cubicBezTo>
                    <a:lnTo>
                      <a:pt x="7139136" y="1161542"/>
                    </a:lnTo>
                    <a:cubicBezTo>
                      <a:pt x="7145824" y="1181778"/>
                      <a:pt x="7122202" y="1198584"/>
                      <a:pt x="7104676" y="1186096"/>
                    </a:cubicBezTo>
                    <a:lnTo>
                      <a:pt x="6752421" y="935398"/>
                    </a:lnTo>
                    <a:cubicBezTo>
                      <a:pt x="6744533" y="929810"/>
                      <a:pt x="6733977" y="929810"/>
                      <a:pt x="6726089" y="935398"/>
                    </a:cubicBezTo>
                    <a:lnTo>
                      <a:pt x="6373834" y="1186096"/>
                    </a:lnTo>
                    <a:cubicBezTo>
                      <a:pt x="6356265" y="1198584"/>
                      <a:pt x="6332686" y="1181778"/>
                      <a:pt x="6339374" y="1161542"/>
                    </a:cubicBezTo>
                    <a:lnTo>
                      <a:pt x="6473910" y="755904"/>
                    </a:lnTo>
                    <a:cubicBezTo>
                      <a:pt x="6476915" y="746823"/>
                      <a:pt x="6473612" y="736845"/>
                      <a:pt x="6465782" y="731351"/>
                    </a:cubicBezTo>
                    <a:lnTo>
                      <a:pt x="6113568" y="480738"/>
                    </a:lnTo>
                    <a:cubicBezTo>
                      <a:pt x="6096000" y="468249"/>
                      <a:pt x="6105017" y="441029"/>
                      <a:pt x="6126692" y="441029"/>
                    </a:cubicBezTo>
                    <a:lnTo>
                      <a:pt x="6562090" y="441029"/>
                    </a:lnTo>
                    <a:cubicBezTo>
                      <a:pt x="6571826" y="441029"/>
                      <a:pt x="6580421" y="434933"/>
                      <a:pt x="6583426" y="425874"/>
                    </a:cubicBezTo>
                    <a:lnTo>
                      <a:pt x="6717962" y="20193"/>
                    </a:lnTo>
                    <a:close/>
                    <a:moveTo>
                      <a:pt x="8749962" y="20193"/>
                    </a:moveTo>
                    <a:cubicBezTo>
                      <a:pt x="8756650" y="0"/>
                      <a:pt x="8785860" y="0"/>
                      <a:pt x="8792549" y="20193"/>
                    </a:cubicBezTo>
                    <a:lnTo>
                      <a:pt x="8927084" y="425831"/>
                    </a:lnTo>
                    <a:cubicBezTo>
                      <a:pt x="8930089" y="434891"/>
                      <a:pt x="8938684" y="440987"/>
                      <a:pt x="8948378" y="440987"/>
                    </a:cubicBezTo>
                    <a:lnTo>
                      <a:pt x="9383818" y="440987"/>
                    </a:lnTo>
                    <a:cubicBezTo>
                      <a:pt x="9405493" y="440987"/>
                      <a:pt x="9414552" y="468207"/>
                      <a:pt x="9396942" y="480695"/>
                    </a:cubicBezTo>
                    <a:lnTo>
                      <a:pt x="9044728" y="731393"/>
                    </a:lnTo>
                    <a:cubicBezTo>
                      <a:pt x="9036898" y="736887"/>
                      <a:pt x="9033595" y="746865"/>
                      <a:pt x="9036600" y="755947"/>
                    </a:cubicBezTo>
                    <a:lnTo>
                      <a:pt x="9171136" y="1161542"/>
                    </a:lnTo>
                    <a:cubicBezTo>
                      <a:pt x="9177824" y="1181778"/>
                      <a:pt x="9154202" y="1198584"/>
                      <a:pt x="9136676" y="1186096"/>
                    </a:cubicBezTo>
                    <a:lnTo>
                      <a:pt x="8784421" y="935398"/>
                    </a:lnTo>
                    <a:cubicBezTo>
                      <a:pt x="8776533" y="929810"/>
                      <a:pt x="8765977" y="929810"/>
                      <a:pt x="8758089" y="935398"/>
                    </a:cubicBezTo>
                    <a:lnTo>
                      <a:pt x="8405834" y="1186096"/>
                    </a:lnTo>
                    <a:cubicBezTo>
                      <a:pt x="8388265" y="1198584"/>
                      <a:pt x="8364686" y="1181778"/>
                      <a:pt x="8371374" y="1161542"/>
                    </a:cubicBezTo>
                    <a:lnTo>
                      <a:pt x="8505910" y="755904"/>
                    </a:lnTo>
                    <a:cubicBezTo>
                      <a:pt x="8508915" y="746823"/>
                      <a:pt x="8505612" y="736845"/>
                      <a:pt x="8497782" y="731351"/>
                    </a:cubicBezTo>
                    <a:lnTo>
                      <a:pt x="8145568" y="480738"/>
                    </a:lnTo>
                    <a:cubicBezTo>
                      <a:pt x="8128000" y="468249"/>
                      <a:pt x="8137017" y="441029"/>
                      <a:pt x="8158692" y="441029"/>
                    </a:cubicBezTo>
                    <a:lnTo>
                      <a:pt x="8594090" y="441029"/>
                    </a:lnTo>
                    <a:cubicBezTo>
                      <a:pt x="8603826" y="441029"/>
                      <a:pt x="8612421" y="434933"/>
                      <a:pt x="8615426" y="425874"/>
                    </a:cubicBezTo>
                    <a:lnTo>
                      <a:pt x="8749962" y="20193"/>
                    </a:lnTo>
                    <a:close/>
                  </a:path>
                </a:pathLst>
              </a:custGeom>
              <a:solidFill>
                <a:srgbClr val="FFB42B"/>
              </a:solidFill>
            </p:spPr>
          </p:sp>
        </p:grpSp>
      </p:grpSp>
      <p:grpSp>
        <p:nvGrpSpPr>
          <p:cNvPr name="Group 14" id="14"/>
          <p:cNvGrpSpPr/>
          <p:nvPr/>
        </p:nvGrpSpPr>
        <p:grpSpPr>
          <a:xfrm rot="0">
            <a:off x="3003112" y="9016547"/>
            <a:ext cx="1916758" cy="241753"/>
            <a:chOff x="0" y="0"/>
            <a:chExt cx="2555677" cy="322338"/>
          </a:xfrm>
        </p:grpSpPr>
        <p:grpSp>
          <p:nvGrpSpPr>
            <p:cNvPr name="Group 15" id="15"/>
            <p:cNvGrpSpPr>
              <a:grpSpLocks noChangeAspect="true"/>
            </p:cNvGrpSpPr>
            <p:nvPr/>
          </p:nvGrpSpPr>
          <p:grpSpPr>
            <a:xfrm rot="0">
              <a:off x="0" y="0"/>
              <a:ext cx="2555677" cy="322338"/>
              <a:chOff x="0" y="0"/>
              <a:chExt cx="9398000" cy="118533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-8255" y="-5038"/>
                <a:ext cx="9414552" cy="1198584"/>
              </a:xfrm>
              <a:custGeom>
                <a:avLst/>
                <a:gdLst/>
                <a:ahLst/>
                <a:cxnLst/>
                <a:rect r="r" b="b" t="t" l="l"/>
                <a:pathLst>
                  <a:path h="1198584" w="9414552">
                    <a:moveTo>
                      <a:pt x="621961" y="20193"/>
                    </a:moveTo>
                    <a:cubicBezTo>
                      <a:pt x="628650" y="0"/>
                      <a:pt x="657860" y="0"/>
                      <a:pt x="664549" y="20193"/>
                    </a:cubicBezTo>
                    <a:lnTo>
                      <a:pt x="799084" y="425831"/>
                    </a:lnTo>
                    <a:cubicBezTo>
                      <a:pt x="802090" y="434891"/>
                      <a:pt x="810683" y="440987"/>
                      <a:pt x="820378" y="440987"/>
                    </a:cubicBezTo>
                    <a:lnTo>
                      <a:pt x="1255818" y="440987"/>
                    </a:lnTo>
                    <a:cubicBezTo>
                      <a:pt x="1277493" y="440987"/>
                      <a:pt x="1286552" y="468207"/>
                      <a:pt x="1268942" y="480695"/>
                    </a:cubicBezTo>
                    <a:lnTo>
                      <a:pt x="916728" y="731393"/>
                    </a:lnTo>
                    <a:cubicBezTo>
                      <a:pt x="908898" y="736887"/>
                      <a:pt x="905595" y="746865"/>
                      <a:pt x="908600" y="755947"/>
                    </a:cubicBezTo>
                    <a:lnTo>
                      <a:pt x="1043136" y="1161542"/>
                    </a:lnTo>
                    <a:cubicBezTo>
                      <a:pt x="1049824" y="1181778"/>
                      <a:pt x="1026202" y="1198584"/>
                      <a:pt x="1008676" y="1186096"/>
                    </a:cubicBezTo>
                    <a:lnTo>
                      <a:pt x="656421" y="935398"/>
                    </a:lnTo>
                    <a:cubicBezTo>
                      <a:pt x="648533" y="929810"/>
                      <a:pt x="637977" y="929810"/>
                      <a:pt x="630089" y="935398"/>
                    </a:cubicBezTo>
                    <a:lnTo>
                      <a:pt x="277834" y="1186096"/>
                    </a:lnTo>
                    <a:cubicBezTo>
                      <a:pt x="260265" y="1198584"/>
                      <a:pt x="236686" y="1181778"/>
                      <a:pt x="243374" y="1161542"/>
                    </a:cubicBezTo>
                    <a:lnTo>
                      <a:pt x="377910" y="755904"/>
                    </a:lnTo>
                    <a:cubicBezTo>
                      <a:pt x="380915" y="746823"/>
                      <a:pt x="377612" y="736845"/>
                      <a:pt x="369782" y="731351"/>
                    </a:cubicBezTo>
                    <a:lnTo>
                      <a:pt x="17568" y="480738"/>
                    </a:lnTo>
                    <a:cubicBezTo>
                      <a:pt x="0" y="468249"/>
                      <a:pt x="9017" y="441029"/>
                      <a:pt x="30692" y="441029"/>
                    </a:cubicBezTo>
                    <a:lnTo>
                      <a:pt x="466090" y="441029"/>
                    </a:lnTo>
                    <a:cubicBezTo>
                      <a:pt x="475827" y="441029"/>
                      <a:pt x="484420" y="434933"/>
                      <a:pt x="487426" y="425874"/>
                    </a:cubicBezTo>
                    <a:lnTo>
                      <a:pt x="621961" y="20193"/>
                    </a:lnTo>
                    <a:close/>
                    <a:moveTo>
                      <a:pt x="2653961" y="20193"/>
                    </a:moveTo>
                    <a:cubicBezTo>
                      <a:pt x="2660650" y="0"/>
                      <a:pt x="2689860" y="0"/>
                      <a:pt x="2696549" y="20193"/>
                    </a:cubicBezTo>
                    <a:lnTo>
                      <a:pt x="2831084" y="425831"/>
                    </a:lnTo>
                    <a:cubicBezTo>
                      <a:pt x="2834090" y="434891"/>
                      <a:pt x="2842683" y="440987"/>
                      <a:pt x="2852378" y="440987"/>
                    </a:cubicBezTo>
                    <a:lnTo>
                      <a:pt x="3287818" y="440987"/>
                    </a:lnTo>
                    <a:cubicBezTo>
                      <a:pt x="3309493" y="440987"/>
                      <a:pt x="3318552" y="468207"/>
                      <a:pt x="3300942" y="480695"/>
                    </a:cubicBezTo>
                    <a:lnTo>
                      <a:pt x="2948728" y="731393"/>
                    </a:lnTo>
                    <a:cubicBezTo>
                      <a:pt x="2940898" y="736887"/>
                      <a:pt x="2937595" y="746865"/>
                      <a:pt x="2940600" y="755947"/>
                    </a:cubicBezTo>
                    <a:lnTo>
                      <a:pt x="3075136" y="1161542"/>
                    </a:lnTo>
                    <a:cubicBezTo>
                      <a:pt x="3081824" y="1181778"/>
                      <a:pt x="3058202" y="1198584"/>
                      <a:pt x="3040676" y="1186096"/>
                    </a:cubicBezTo>
                    <a:lnTo>
                      <a:pt x="2688421" y="935398"/>
                    </a:lnTo>
                    <a:cubicBezTo>
                      <a:pt x="2680533" y="929810"/>
                      <a:pt x="2669977" y="929810"/>
                      <a:pt x="2662089" y="935398"/>
                    </a:cubicBezTo>
                    <a:lnTo>
                      <a:pt x="2309834" y="1186096"/>
                    </a:lnTo>
                    <a:cubicBezTo>
                      <a:pt x="2292265" y="1198584"/>
                      <a:pt x="2268686" y="1181778"/>
                      <a:pt x="2275374" y="1161542"/>
                    </a:cubicBezTo>
                    <a:lnTo>
                      <a:pt x="2409910" y="755904"/>
                    </a:lnTo>
                    <a:cubicBezTo>
                      <a:pt x="2412915" y="746823"/>
                      <a:pt x="2409612" y="736845"/>
                      <a:pt x="2401782" y="731351"/>
                    </a:cubicBezTo>
                    <a:lnTo>
                      <a:pt x="2049568" y="480738"/>
                    </a:lnTo>
                    <a:cubicBezTo>
                      <a:pt x="2032000" y="468249"/>
                      <a:pt x="2041017" y="441029"/>
                      <a:pt x="2062692" y="441029"/>
                    </a:cubicBezTo>
                    <a:lnTo>
                      <a:pt x="2498090" y="441029"/>
                    </a:lnTo>
                    <a:cubicBezTo>
                      <a:pt x="2507827" y="441029"/>
                      <a:pt x="2516420" y="434933"/>
                      <a:pt x="2519426" y="425874"/>
                    </a:cubicBezTo>
                    <a:lnTo>
                      <a:pt x="2653961" y="20193"/>
                    </a:lnTo>
                    <a:close/>
                    <a:moveTo>
                      <a:pt x="4685961" y="20193"/>
                    </a:moveTo>
                    <a:cubicBezTo>
                      <a:pt x="4692650" y="0"/>
                      <a:pt x="4721860" y="0"/>
                      <a:pt x="4728549" y="20193"/>
                    </a:cubicBezTo>
                    <a:lnTo>
                      <a:pt x="4863084" y="425831"/>
                    </a:lnTo>
                    <a:cubicBezTo>
                      <a:pt x="4866089" y="434891"/>
                      <a:pt x="4874683" y="440987"/>
                      <a:pt x="4884378" y="440987"/>
                    </a:cubicBezTo>
                    <a:lnTo>
                      <a:pt x="5319818" y="440987"/>
                    </a:lnTo>
                    <a:cubicBezTo>
                      <a:pt x="5341493" y="440987"/>
                      <a:pt x="5350552" y="468207"/>
                      <a:pt x="5332942" y="480695"/>
                    </a:cubicBezTo>
                    <a:lnTo>
                      <a:pt x="4980728" y="731393"/>
                    </a:lnTo>
                    <a:cubicBezTo>
                      <a:pt x="4972898" y="736888"/>
                      <a:pt x="4969595" y="746865"/>
                      <a:pt x="4972600" y="755947"/>
                    </a:cubicBezTo>
                    <a:lnTo>
                      <a:pt x="5107136" y="1161542"/>
                    </a:lnTo>
                    <a:cubicBezTo>
                      <a:pt x="5113824" y="1181778"/>
                      <a:pt x="5090202" y="1198584"/>
                      <a:pt x="5072676" y="1186096"/>
                    </a:cubicBezTo>
                    <a:lnTo>
                      <a:pt x="4720421" y="935398"/>
                    </a:lnTo>
                    <a:cubicBezTo>
                      <a:pt x="4712533" y="929810"/>
                      <a:pt x="4701977" y="929810"/>
                      <a:pt x="4694090" y="935398"/>
                    </a:cubicBezTo>
                    <a:lnTo>
                      <a:pt x="4341834" y="1186096"/>
                    </a:lnTo>
                    <a:cubicBezTo>
                      <a:pt x="4324265" y="1198584"/>
                      <a:pt x="4300686" y="1181778"/>
                      <a:pt x="4307374" y="1161542"/>
                    </a:cubicBezTo>
                    <a:lnTo>
                      <a:pt x="4441910" y="755904"/>
                    </a:lnTo>
                    <a:cubicBezTo>
                      <a:pt x="4444915" y="746823"/>
                      <a:pt x="4441612" y="736845"/>
                      <a:pt x="4433782" y="731351"/>
                    </a:cubicBezTo>
                    <a:lnTo>
                      <a:pt x="4081568" y="480738"/>
                    </a:lnTo>
                    <a:cubicBezTo>
                      <a:pt x="4064000" y="468249"/>
                      <a:pt x="4073017" y="441029"/>
                      <a:pt x="4094692" y="441029"/>
                    </a:cubicBezTo>
                    <a:lnTo>
                      <a:pt x="4530090" y="441029"/>
                    </a:lnTo>
                    <a:cubicBezTo>
                      <a:pt x="4539827" y="441029"/>
                      <a:pt x="4548421" y="434933"/>
                      <a:pt x="4551426" y="425874"/>
                    </a:cubicBezTo>
                    <a:lnTo>
                      <a:pt x="4685961" y="20193"/>
                    </a:lnTo>
                    <a:close/>
                    <a:moveTo>
                      <a:pt x="6717962" y="20193"/>
                    </a:moveTo>
                    <a:cubicBezTo>
                      <a:pt x="6724650" y="0"/>
                      <a:pt x="6753860" y="0"/>
                      <a:pt x="6760549" y="20193"/>
                    </a:cubicBezTo>
                    <a:lnTo>
                      <a:pt x="6895084" y="425831"/>
                    </a:lnTo>
                    <a:cubicBezTo>
                      <a:pt x="6898089" y="434891"/>
                      <a:pt x="6906684" y="440987"/>
                      <a:pt x="6916378" y="440987"/>
                    </a:cubicBezTo>
                    <a:lnTo>
                      <a:pt x="7351818" y="440987"/>
                    </a:lnTo>
                    <a:cubicBezTo>
                      <a:pt x="7373493" y="440987"/>
                      <a:pt x="7382552" y="468207"/>
                      <a:pt x="7364942" y="480695"/>
                    </a:cubicBezTo>
                    <a:lnTo>
                      <a:pt x="7012728" y="731393"/>
                    </a:lnTo>
                    <a:cubicBezTo>
                      <a:pt x="7004898" y="736887"/>
                      <a:pt x="7001595" y="746865"/>
                      <a:pt x="7004600" y="755947"/>
                    </a:cubicBezTo>
                    <a:lnTo>
                      <a:pt x="7139136" y="1161542"/>
                    </a:lnTo>
                    <a:cubicBezTo>
                      <a:pt x="7145824" y="1181778"/>
                      <a:pt x="7122202" y="1198584"/>
                      <a:pt x="7104676" y="1186096"/>
                    </a:cubicBezTo>
                    <a:lnTo>
                      <a:pt x="6752421" y="935398"/>
                    </a:lnTo>
                    <a:cubicBezTo>
                      <a:pt x="6744533" y="929810"/>
                      <a:pt x="6733977" y="929810"/>
                      <a:pt x="6726089" y="935398"/>
                    </a:cubicBezTo>
                    <a:lnTo>
                      <a:pt x="6373834" y="1186096"/>
                    </a:lnTo>
                    <a:cubicBezTo>
                      <a:pt x="6356265" y="1198584"/>
                      <a:pt x="6332686" y="1181778"/>
                      <a:pt x="6339374" y="1161542"/>
                    </a:cubicBezTo>
                    <a:lnTo>
                      <a:pt x="6473910" y="755904"/>
                    </a:lnTo>
                    <a:cubicBezTo>
                      <a:pt x="6476915" y="746823"/>
                      <a:pt x="6473612" y="736845"/>
                      <a:pt x="6465782" y="731351"/>
                    </a:cubicBezTo>
                    <a:lnTo>
                      <a:pt x="6113568" y="480738"/>
                    </a:lnTo>
                    <a:cubicBezTo>
                      <a:pt x="6096000" y="468249"/>
                      <a:pt x="6105017" y="441029"/>
                      <a:pt x="6126692" y="441029"/>
                    </a:cubicBezTo>
                    <a:lnTo>
                      <a:pt x="6562090" y="441029"/>
                    </a:lnTo>
                    <a:cubicBezTo>
                      <a:pt x="6571826" y="441029"/>
                      <a:pt x="6580421" y="434933"/>
                      <a:pt x="6583426" y="425874"/>
                    </a:cubicBezTo>
                    <a:lnTo>
                      <a:pt x="6717962" y="20193"/>
                    </a:lnTo>
                    <a:close/>
                    <a:moveTo>
                      <a:pt x="8749962" y="20193"/>
                    </a:moveTo>
                    <a:cubicBezTo>
                      <a:pt x="8756650" y="0"/>
                      <a:pt x="8785860" y="0"/>
                      <a:pt x="8792549" y="20193"/>
                    </a:cubicBezTo>
                    <a:lnTo>
                      <a:pt x="8927084" y="425831"/>
                    </a:lnTo>
                    <a:cubicBezTo>
                      <a:pt x="8930089" y="434891"/>
                      <a:pt x="8938684" y="440987"/>
                      <a:pt x="8948378" y="440987"/>
                    </a:cubicBezTo>
                    <a:lnTo>
                      <a:pt x="9383818" y="440987"/>
                    </a:lnTo>
                    <a:cubicBezTo>
                      <a:pt x="9405493" y="440987"/>
                      <a:pt x="9414552" y="468207"/>
                      <a:pt x="9396942" y="480695"/>
                    </a:cubicBezTo>
                    <a:lnTo>
                      <a:pt x="9044728" y="731393"/>
                    </a:lnTo>
                    <a:cubicBezTo>
                      <a:pt x="9036898" y="736887"/>
                      <a:pt x="9033595" y="746865"/>
                      <a:pt x="9036600" y="755947"/>
                    </a:cubicBezTo>
                    <a:lnTo>
                      <a:pt x="9171136" y="1161542"/>
                    </a:lnTo>
                    <a:cubicBezTo>
                      <a:pt x="9177824" y="1181778"/>
                      <a:pt x="9154202" y="1198584"/>
                      <a:pt x="9136676" y="1186096"/>
                    </a:cubicBezTo>
                    <a:lnTo>
                      <a:pt x="8784421" y="935398"/>
                    </a:lnTo>
                    <a:cubicBezTo>
                      <a:pt x="8776533" y="929810"/>
                      <a:pt x="8765977" y="929810"/>
                      <a:pt x="8758089" y="935398"/>
                    </a:cubicBezTo>
                    <a:lnTo>
                      <a:pt x="8405834" y="1186096"/>
                    </a:lnTo>
                    <a:cubicBezTo>
                      <a:pt x="8388265" y="1198584"/>
                      <a:pt x="8364686" y="1181778"/>
                      <a:pt x="8371374" y="1161542"/>
                    </a:cubicBezTo>
                    <a:lnTo>
                      <a:pt x="8505910" y="755904"/>
                    </a:lnTo>
                    <a:cubicBezTo>
                      <a:pt x="8508915" y="746823"/>
                      <a:pt x="8505612" y="736845"/>
                      <a:pt x="8497782" y="731351"/>
                    </a:cubicBezTo>
                    <a:lnTo>
                      <a:pt x="8145568" y="480738"/>
                    </a:lnTo>
                    <a:cubicBezTo>
                      <a:pt x="8128000" y="468249"/>
                      <a:pt x="8137017" y="441029"/>
                      <a:pt x="8158692" y="441029"/>
                    </a:cubicBezTo>
                    <a:lnTo>
                      <a:pt x="8594090" y="441029"/>
                    </a:lnTo>
                    <a:cubicBezTo>
                      <a:pt x="8603826" y="441029"/>
                      <a:pt x="8612421" y="434933"/>
                      <a:pt x="8615426" y="425874"/>
                    </a:cubicBezTo>
                    <a:lnTo>
                      <a:pt x="8749962" y="20193"/>
                    </a:lnTo>
                    <a:close/>
                  </a:path>
                </a:pathLst>
              </a:custGeom>
              <a:solidFill>
                <a:srgbClr val="FFB42B"/>
              </a:solidFill>
            </p:spPr>
          </p:sp>
        </p:grp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2611632" y="1804630"/>
            <a:ext cx="2751068" cy="5924175"/>
            <a:chOff x="0" y="0"/>
            <a:chExt cx="2948813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948813" cy="6350000"/>
            </a:xfrm>
            <a:custGeom>
              <a:avLst/>
              <a:gdLst/>
              <a:ahLst/>
              <a:cxnLst/>
              <a:rect r="r" b="b" t="t" l="l"/>
              <a:pathLst>
                <a:path h="6350000" w="2948813">
                  <a:moveTo>
                    <a:pt x="2948813" y="1474470"/>
                  </a:moveTo>
                  <a:lnTo>
                    <a:pt x="2948813" y="4875530"/>
                  </a:lnTo>
                  <a:cubicBezTo>
                    <a:pt x="2948813" y="5689854"/>
                    <a:pt x="2288667" y="6350000"/>
                    <a:pt x="1474343" y="6350000"/>
                  </a:cubicBezTo>
                  <a:lnTo>
                    <a:pt x="1474343" y="6350000"/>
                  </a:lnTo>
                  <a:cubicBezTo>
                    <a:pt x="660146" y="6350000"/>
                    <a:pt x="0" y="5689854"/>
                    <a:pt x="0" y="4875530"/>
                  </a:cubicBezTo>
                  <a:lnTo>
                    <a:pt x="0" y="1474470"/>
                  </a:lnTo>
                  <a:cubicBezTo>
                    <a:pt x="0" y="660146"/>
                    <a:pt x="660146" y="0"/>
                    <a:pt x="1474470" y="0"/>
                  </a:cubicBezTo>
                  <a:lnTo>
                    <a:pt x="1474470" y="0"/>
                  </a:lnTo>
                  <a:cubicBezTo>
                    <a:pt x="2288667" y="0"/>
                    <a:pt x="2948813" y="660146"/>
                    <a:pt x="2948813" y="1474470"/>
                  </a:cubicBezTo>
                  <a:close/>
                </a:path>
              </a:pathLst>
            </a:custGeom>
            <a:blipFill>
              <a:blip r:embed="rId5"/>
              <a:stretch>
                <a:fillRect l="-30752" t="0" r="-30752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3028787" y="9016547"/>
            <a:ext cx="1916758" cy="241753"/>
            <a:chOff x="0" y="0"/>
            <a:chExt cx="2555677" cy="322338"/>
          </a:xfrm>
        </p:grpSpPr>
        <p:grpSp>
          <p:nvGrpSpPr>
            <p:cNvPr name="Group 20" id="20"/>
            <p:cNvGrpSpPr>
              <a:grpSpLocks noChangeAspect="true"/>
            </p:cNvGrpSpPr>
            <p:nvPr/>
          </p:nvGrpSpPr>
          <p:grpSpPr>
            <a:xfrm rot="0">
              <a:off x="0" y="0"/>
              <a:ext cx="2555677" cy="322338"/>
              <a:chOff x="0" y="0"/>
              <a:chExt cx="9398000" cy="1185333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-8255" y="-5038"/>
                <a:ext cx="9414552" cy="1198584"/>
              </a:xfrm>
              <a:custGeom>
                <a:avLst/>
                <a:gdLst/>
                <a:ahLst/>
                <a:cxnLst/>
                <a:rect r="r" b="b" t="t" l="l"/>
                <a:pathLst>
                  <a:path h="1198584" w="9414552">
                    <a:moveTo>
                      <a:pt x="621961" y="20193"/>
                    </a:moveTo>
                    <a:cubicBezTo>
                      <a:pt x="628650" y="0"/>
                      <a:pt x="657860" y="0"/>
                      <a:pt x="664549" y="20193"/>
                    </a:cubicBezTo>
                    <a:lnTo>
                      <a:pt x="799084" y="425831"/>
                    </a:lnTo>
                    <a:cubicBezTo>
                      <a:pt x="802090" y="434891"/>
                      <a:pt x="810683" y="440987"/>
                      <a:pt x="820378" y="440987"/>
                    </a:cubicBezTo>
                    <a:lnTo>
                      <a:pt x="1255818" y="440987"/>
                    </a:lnTo>
                    <a:cubicBezTo>
                      <a:pt x="1277493" y="440987"/>
                      <a:pt x="1286552" y="468207"/>
                      <a:pt x="1268942" y="480695"/>
                    </a:cubicBezTo>
                    <a:lnTo>
                      <a:pt x="916728" y="731393"/>
                    </a:lnTo>
                    <a:cubicBezTo>
                      <a:pt x="908898" y="736887"/>
                      <a:pt x="905595" y="746865"/>
                      <a:pt x="908600" y="755947"/>
                    </a:cubicBezTo>
                    <a:lnTo>
                      <a:pt x="1043136" y="1161542"/>
                    </a:lnTo>
                    <a:cubicBezTo>
                      <a:pt x="1049824" y="1181778"/>
                      <a:pt x="1026202" y="1198584"/>
                      <a:pt x="1008676" y="1186096"/>
                    </a:cubicBezTo>
                    <a:lnTo>
                      <a:pt x="656421" y="935398"/>
                    </a:lnTo>
                    <a:cubicBezTo>
                      <a:pt x="648533" y="929810"/>
                      <a:pt x="637977" y="929810"/>
                      <a:pt x="630089" y="935398"/>
                    </a:cubicBezTo>
                    <a:lnTo>
                      <a:pt x="277834" y="1186096"/>
                    </a:lnTo>
                    <a:cubicBezTo>
                      <a:pt x="260265" y="1198584"/>
                      <a:pt x="236686" y="1181778"/>
                      <a:pt x="243374" y="1161542"/>
                    </a:cubicBezTo>
                    <a:lnTo>
                      <a:pt x="377910" y="755904"/>
                    </a:lnTo>
                    <a:cubicBezTo>
                      <a:pt x="380915" y="746823"/>
                      <a:pt x="377612" y="736845"/>
                      <a:pt x="369782" y="731351"/>
                    </a:cubicBezTo>
                    <a:lnTo>
                      <a:pt x="17568" y="480738"/>
                    </a:lnTo>
                    <a:cubicBezTo>
                      <a:pt x="0" y="468249"/>
                      <a:pt x="9017" y="441029"/>
                      <a:pt x="30692" y="441029"/>
                    </a:cubicBezTo>
                    <a:lnTo>
                      <a:pt x="466090" y="441029"/>
                    </a:lnTo>
                    <a:cubicBezTo>
                      <a:pt x="475827" y="441029"/>
                      <a:pt x="484420" y="434933"/>
                      <a:pt x="487426" y="425874"/>
                    </a:cubicBezTo>
                    <a:lnTo>
                      <a:pt x="621961" y="20193"/>
                    </a:lnTo>
                    <a:close/>
                    <a:moveTo>
                      <a:pt x="2653961" y="20193"/>
                    </a:moveTo>
                    <a:cubicBezTo>
                      <a:pt x="2660650" y="0"/>
                      <a:pt x="2689860" y="0"/>
                      <a:pt x="2696549" y="20193"/>
                    </a:cubicBezTo>
                    <a:lnTo>
                      <a:pt x="2831084" y="425831"/>
                    </a:lnTo>
                    <a:cubicBezTo>
                      <a:pt x="2834090" y="434891"/>
                      <a:pt x="2842683" y="440987"/>
                      <a:pt x="2852378" y="440987"/>
                    </a:cubicBezTo>
                    <a:lnTo>
                      <a:pt x="3287818" y="440987"/>
                    </a:lnTo>
                    <a:cubicBezTo>
                      <a:pt x="3309493" y="440987"/>
                      <a:pt x="3318552" y="468207"/>
                      <a:pt x="3300942" y="480695"/>
                    </a:cubicBezTo>
                    <a:lnTo>
                      <a:pt x="2948728" y="731393"/>
                    </a:lnTo>
                    <a:cubicBezTo>
                      <a:pt x="2940898" y="736887"/>
                      <a:pt x="2937595" y="746865"/>
                      <a:pt x="2940600" y="755947"/>
                    </a:cubicBezTo>
                    <a:lnTo>
                      <a:pt x="3075136" y="1161542"/>
                    </a:lnTo>
                    <a:cubicBezTo>
                      <a:pt x="3081824" y="1181778"/>
                      <a:pt x="3058202" y="1198584"/>
                      <a:pt x="3040676" y="1186096"/>
                    </a:cubicBezTo>
                    <a:lnTo>
                      <a:pt x="2688421" y="935398"/>
                    </a:lnTo>
                    <a:cubicBezTo>
                      <a:pt x="2680533" y="929810"/>
                      <a:pt x="2669977" y="929810"/>
                      <a:pt x="2662089" y="935398"/>
                    </a:cubicBezTo>
                    <a:lnTo>
                      <a:pt x="2309834" y="1186096"/>
                    </a:lnTo>
                    <a:cubicBezTo>
                      <a:pt x="2292265" y="1198584"/>
                      <a:pt x="2268686" y="1181778"/>
                      <a:pt x="2275374" y="1161542"/>
                    </a:cubicBezTo>
                    <a:lnTo>
                      <a:pt x="2409910" y="755904"/>
                    </a:lnTo>
                    <a:cubicBezTo>
                      <a:pt x="2412915" y="746823"/>
                      <a:pt x="2409612" y="736845"/>
                      <a:pt x="2401782" y="731351"/>
                    </a:cubicBezTo>
                    <a:lnTo>
                      <a:pt x="2049568" y="480738"/>
                    </a:lnTo>
                    <a:cubicBezTo>
                      <a:pt x="2032000" y="468249"/>
                      <a:pt x="2041017" y="441029"/>
                      <a:pt x="2062692" y="441029"/>
                    </a:cubicBezTo>
                    <a:lnTo>
                      <a:pt x="2498090" y="441029"/>
                    </a:lnTo>
                    <a:cubicBezTo>
                      <a:pt x="2507827" y="441029"/>
                      <a:pt x="2516420" y="434933"/>
                      <a:pt x="2519426" y="425874"/>
                    </a:cubicBezTo>
                    <a:lnTo>
                      <a:pt x="2653961" y="20193"/>
                    </a:lnTo>
                    <a:close/>
                    <a:moveTo>
                      <a:pt x="4685961" y="20193"/>
                    </a:moveTo>
                    <a:cubicBezTo>
                      <a:pt x="4692650" y="0"/>
                      <a:pt x="4721860" y="0"/>
                      <a:pt x="4728549" y="20193"/>
                    </a:cubicBezTo>
                    <a:lnTo>
                      <a:pt x="4863084" y="425831"/>
                    </a:lnTo>
                    <a:cubicBezTo>
                      <a:pt x="4866089" y="434891"/>
                      <a:pt x="4874683" y="440987"/>
                      <a:pt x="4884378" y="440987"/>
                    </a:cubicBezTo>
                    <a:lnTo>
                      <a:pt x="5319818" y="440987"/>
                    </a:lnTo>
                    <a:cubicBezTo>
                      <a:pt x="5341493" y="440987"/>
                      <a:pt x="5350552" y="468207"/>
                      <a:pt x="5332942" y="480695"/>
                    </a:cubicBezTo>
                    <a:lnTo>
                      <a:pt x="4980728" y="731393"/>
                    </a:lnTo>
                    <a:cubicBezTo>
                      <a:pt x="4972898" y="736888"/>
                      <a:pt x="4969595" y="746865"/>
                      <a:pt x="4972600" y="755947"/>
                    </a:cubicBezTo>
                    <a:lnTo>
                      <a:pt x="5107136" y="1161542"/>
                    </a:lnTo>
                    <a:cubicBezTo>
                      <a:pt x="5113824" y="1181778"/>
                      <a:pt x="5090202" y="1198584"/>
                      <a:pt x="5072676" y="1186096"/>
                    </a:cubicBezTo>
                    <a:lnTo>
                      <a:pt x="4720421" y="935398"/>
                    </a:lnTo>
                    <a:cubicBezTo>
                      <a:pt x="4712533" y="929810"/>
                      <a:pt x="4701977" y="929810"/>
                      <a:pt x="4694090" y="935398"/>
                    </a:cubicBezTo>
                    <a:lnTo>
                      <a:pt x="4341834" y="1186096"/>
                    </a:lnTo>
                    <a:cubicBezTo>
                      <a:pt x="4324265" y="1198584"/>
                      <a:pt x="4300686" y="1181778"/>
                      <a:pt x="4307374" y="1161542"/>
                    </a:cubicBezTo>
                    <a:lnTo>
                      <a:pt x="4441910" y="755904"/>
                    </a:lnTo>
                    <a:cubicBezTo>
                      <a:pt x="4444915" y="746823"/>
                      <a:pt x="4441612" y="736845"/>
                      <a:pt x="4433782" y="731351"/>
                    </a:cubicBezTo>
                    <a:lnTo>
                      <a:pt x="4081568" y="480738"/>
                    </a:lnTo>
                    <a:cubicBezTo>
                      <a:pt x="4064000" y="468249"/>
                      <a:pt x="4073017" y="441029"/>
                      <a:pt x="4094692" y="441029"/>
                    </a:cubicBezTo>
                    <a:lnTo>
                      <a:pt x="4530090" y="441029"/>
                    </a:lnTo>
                    <a:cubicBezTo>
                      <a:pt x="4539827" y="441029"/>
                      <a:pt x="4548421" y="434933"/>
                      <a:pt x="4551426" y="425874"/>
                    </a:cubicBezTo>
                    <a:lnTo>
                      <a:pt x="4685961" y="20193"/>
                    </a:lnTo>
                    <a:close/>
                    <a:moveTo>
                      <a:pt x="6717962" y="20193"/>
                    </a:moveTo>
                    <a:cubicBezTo>
                      <a:pt x="6724650" y="0"/>
                      <a:pt x="6753860" y="0"/>
                      <a:pt x="6760549" y="20193"/>
                    </a:cubicBezTo>
                    <a:lnTo>
                      <a:pt x="6895084" y="425831"/>
                    </a:lnTo>
                    <a:cubicBezTo>
                      <a:pt x="6898089" y="434891"/>
                      <a:pt x="6906684" y="440987"/>
                      <a:pt x="6916378" y="440987"/>
                    </a:cubicBezTo>
                    <a:lnTo>
                      <a:pt x="7351818" y="440987"/>
                    </a:lnTo>
                    <a:cubicBezTo>
                      <a:pt x="7373493" y="440987"/>
                      <a:pt x="7382552" y="468207"/>
                      <a:pt x="7364942" y="480695"/>
                    </a:cubicBezTo>
                    <a:lnTo>
                      <a:pt x="7012728" y="731393"/>
                    </a:lnTo>
                    <a:cubicBezTo>
                      <a:pt x="7004898" y="736887"/>
                      <a:pt x="7001595" y="746865"/>
                      <a:pt x="7004600" y="755947"/>
                    </a:cubicBezTo>
                    <a:lnTo>
                      <a:pt x="7139136" y="1161542"/>
                    </a:lnTo>
                    <a:cubicBezTo>
                      <a:pt x="7145824" y="1181778"/>
                      <a:pt x="7122202" y="1198584"/>
                      <a:pt x="7104676" y="1186096"/>
                    </a:cubicBezTo>
                    <a:lnTo>
                      <a:pt x="6752421" y="935398"/>
                    </a:lnTo>
                    <a:cubicBezTo>
                      <a:pt x="6744533" y="929810"/>
                      <a:pt x="6733977" y="929810"/>
                      <a:pt x="6726089" y="935398"/>
                    </a:cubicBezTo>
                    <a:lnTo>
                      <a:pt x="6373834" y="1186096"/>
                    </a:lnTo>
                    <a:cubicBezTo>
                      <a:pt x="6356265" y="1198584"/>
                      <a:pt x="6332686" y="1181778"/>
                      <a:pt x="6339374" y="1161542"/>
                    </a:cubicBezTo>
                    <a:lnTo>
                      <a:pt x="6473910" y="755904"/>
                    </a:lnTo>
                    <a:cubicBezTo>
                      <a:pt x="6476915" y="746823"/>
                      <a:pt x="6473612" y="736845"/>
                      <a:pt x="6465782" y="731351"/>
                    </a:cubicBezTo>
                    <a:lnTo>
                      <a:pt x="6113568" y="480738"/>
                    </a:lnTo>
                    <a:cubicBezTo>
                      <a:pt x="6096000" y="468249"/>
                      <a:pt x="6105017" y="441029"/>
                      <a:pt x="6126692" y="441029"/>
                    </a:cubicBezTo>
                    <a:lnTo>
                      <a:pt x="6562090" y="441029"/>
                    </a:lnTo>
                    <a:cubicBezTo>
                      <a:pt x="6571826" y="441029"/>
                      <a:pt x="6580421" y="434933"/>
                      <a:pt x="6583426" y="425874"/>
                    </a:cubicBezTo>
                    <a:lnTo>
                      <a:pt x="6717962" y="20193"/>
                    </a:lnTo>
                    <a:close/>
                    <a:moveTo>
                      <a:pt x="8749962" y="20193"/>
                    </a:moveTo>
                    <a:cubicBezTo>
                      <a:pt x="8756650" y="0"/>
                      <a:pt x="8785860" y="0"/>
                      <a:pt x="8792549" y="20193"/>
                    </a:cubicBezTo>
                    <a:lnTo>
                      <a:pt x="8927084" y="425831"/>
                    </a:lnTo>
                    <a:cubicBezTo>
                      <a:pt x="8930089" y="434891"/>
                      <a:pt x="8938684" y="440987"/>
                      <a:pt x="8948378" y="440987"/>
                    </a:cubicBezTo>
                    <a:lnTo>
                      <a:pt x="9383818" y="440987"/>
                    </a:lnTo>
                    <a:cubicBezTo>
                      <a:pt x="9405493" y="440987"/>
                      <a:pt x="9414552" y="468207"/>
                      <a:pt x="9396942" y="480695"/>
                    </a:cubicBezTo>
                    <a:lnTo>
                      <a:pt x="9044728" y="731393"/>
                    </a:lnTo>
                    <a:cubicBezTo>
                      <a:pt x="9036898" y="736887"/>
                      <a:pt x="9033595" y="746865"/>
                      <a:pt x="9036600" y="755947"/>
                    </a:cubicBezTo>
                    <a:lnTo>
                      <a:pt x="9171136" y="1161542"/>
                    </a:lnTo>
                    <a:cubicBezTo>
                      <a:pt x="9177824" y="1181778"/>
                      <a:pt x="9154202" y="1198584"/>
                      <a:pt x="9136676" y="1186096"/>
                    </a:cubicBezTo>
                    <a:lnTo>
                      <a:pt x="8784421" y="935398"/>
                    </a:lnTo>
                    <a:cubicBezTo>
                      <a:pt x="8776533" y="929810"/>
                      <a:pt x="8765977" y="929810"/>
                      <a:pt x="8758089" y="935398"/>
                    </a:cubicBezTo>
                    <a:lnTo>
                      <a:pt x="8405834" y="1186096"/>
                    </a:lnTo>
                    <a:cubicBezTo>
                      <a:pt x="8388265" y="1198584"/>
                      <a:pt x="8364686" y="1181778"/>
                      <a:pt x="8371374" y="1161542"/>
                    </a:cubicBezTo>
                    <a:lnTo>
                      <a:pt x="8505910" y="755904"/>
                    </a:lnTo>
                    <a:cubicBezTo>
                      <a:pt x="8508915" y="746823"/>
                      <a:pt x="8505612" y="736845"/>
                      <a:pt x="8497782" y="731351"/>
                    </a:cubicBezTo>
                    <a:lnTo>
                      <a:pt x="8145568" y="480738"/>
                    </a:lnTo>
                    <a:cubicBezTo>
                      <a:pt x="8128000" y="468249"/>
                      <a:pt x="8137017" y="441029"/>
                      <a:pt x="8158692" y="441029"/>
                    </a:cubicBezTo>
                    <a:lnTo>
                      <a:pt x="8594090" y="441029"/>
                    </a:lnTo>
                    <a:cubicBezTo>
                      <a:pt x="8603826" y="441029"/>
                      <a:pt x="8612421" y="434933"/>
                      <a:pt x="8615426" y="425874"/>
                    </a:cubicBezTo>
                    <a:lnTo>
                      <a:pt x="8749962" y="20193"/>
                    </a:lnTo>
                    <a:close/>
                  </a:path>
                </a:pathLst>
              </a:custGeom>
              <a:solidFill>
                <a:srgbClr val="FFB42B"/>
              </a:solidFill>
            </p:spPr>
          </p:sp>
        </p:grpSp>
      </p:grpSp>
      <p:grpSp>
        <p:nvGrpSpPr>
          <p:cNvPr name="Group 22" id="22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023712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394369" y="294261"/>
            <a:ext cx="6525944" cy="1167778"/>
            <a:chOff x="0" y="0"/>
            <a:chExt cx="1718767" cy="30756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718767" cy="307563"/>
            </a:xfrm>
            <a:custGeom>
              <a:avLst/>
              <a:gdLst/>
              <a:ahLst/>
              <a:cxnLst/>
              <a:rect r="r" b="b" t="t" l="l"/>
              <a:pathLst>
                <a:path h="307563" w="1718767">
                  <a:moveTo>
                    <a:pt x="60503" y="0"/>
                  </a:moveTo>
                  <a:lnTo>
                    <a:pt x="1658264" y="0"/>
                  </a:lnTo>
                  <a:cubicBezTo>
                    <a:pt x="1674311" y="0"/>
                    <a:pt x="1689700" y="6374"/>
                    <a:pt x="1701046" y="17721"/>
                  </a:cubicBezTo>
                  <a:cubicBezTo>
                    <a:pt x="1712393" y="29067"/>
                    <a:pt x="1718767" y="44456"/>
                    <a:pt x="1718767" y="60503"/>
                  </a:cubicBezTo>
                  <a:lnTo>
                    <a:pt x="1718767" y="247060"/>
                  </a:lnTo>
                  <a:cubicBezTo>
                    <a:pt x="1718767" y="280475"/>
                    <a:pt x="1691679" y="307563"/>
                    <a:pt x="1658264" y="307563"/>
                  </a:cubicBezTo>
                  <a:lnTo>
                    <a:pt x="60503" y="307563"/>
                  </a:lnTo>
                  <a:cubicBezTo>
                    <a:pt x="44456" y="307563"/>
                    <a:pt x="29067" y="301189"/>
                    <a:pt x="17721" y="289842"/>
                  </a:cubicBezTo>
                  <a:cubicBezTo>
                    <a:pt x="6374" y="278496"/>
                    <a:pt x="0" y="263107"/>
                    <a:pt x="0" y="247060"/>
                  </a:cubicBezTo>
                  <a:lnTo>
                    <a:pt x="0" y="60503"/>
                  </a:lnTo>
                  <a:cubicBezTo>
                    <a:pt x="0" y="27088"/>
                    <a:pt x="27088" y="0"/>
                    <a:pt x="60503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1718767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 rot="-6501">
            <a:off x="1888712" y="1019175"/>
            <a:ext cx="10073125" cy="0"/>
          </a:xfrm>
          <a:prstGeom prst="line">
            <a:avLst/>
          </a:prstGeom>
          <a:ln cap="flat" w="38100">
            <a:solidFill>
              <a:srgbClr val="9F2A2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9" id="29"/>
          <p:cNvSpPr/>
          <p:nvPr/>
        </p:nvSpPr>
        <p:spPr>
          <a:xfrm flipH="false" flipV="false" rot="0">
            <a:off x="268707" y="313703"/>
            <a:ext cx="1167778" cy="1167778"/>
          </a:xfrm>
          <a:custGeom>
            <a:avLst/>
            <a:gdLst/>
            <a:ahLst/>
            <a:cxnLst/>
            <a:rect r="r" b="b" t="t" l="l"/>
            <a:pathLst>
              <a:path h="1167778" w="1167778">
                <a:moveTo>
                  <a:pt x="0" y="0"/>
                </a:moveTo>
                <a:lnTo>
                  <a:pt x="1167779" y="0"/>
                </a:lnTo>
                <a:lnTo>
                  <a:pt x="1167779" y="1167778"/>
                </a:lnTo>
                <a:lnTo>
                  <a:pt x="0" y="11677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9014757" y="8477781"/>
            <a:ext cx="305459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F7E44"/>
                </a:solidFill>
                <a:latin typeface="Source Sans Pro"/>
              </a:rPr>
              <a:t>team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014757" y="7928404"/>
            <a:ext cx="3054590" cy="49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2"/>
              </a:lnSpc>
              <a:spcBef>
                <a:spcPct val="0"/>
              </a:spcBef>
            </a:pPr>
            <a:r>
              <a:rPr lang="en-US" sz="2894">
                <a:solidFill>
                  <a:srgbClr val="3D5D30"/>
                </a:solidFill>
                <a:latin typeface="Source Sans Pro Bold"/>
              </a:rPr>
              <a:t>Igor Anthony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724476" y="8477781"/>
            <a:ext cx="305459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F7E44"/>
                </a:solidFill>
                <a:latin typeface="Source Sans Pro"/>
              </a:rPr>
              <a:t>team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724476" y="7928404"/>
            <a:ext cx="3306220" cy="49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2"/>
              </a:lnSpc>
              <a:spcBef>
                <a:spcPct val="0"/>
              </a:spcBef>
            </a:pPr>
            <a:r>
              <a:rPr lang="en-US" sz="2894">
                <a:solidFill>
                  <a:srgbClr val="3D5D30"/>
                </a:solidFill>
                <a:latin typeface="Source Sans Pro Bold"/>
              </a:rPr>
              <a:t>Giovanna Gonçalves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434196" y="8477781"/>
            <a:ext cx="305459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F7E44"/>
                </a:solidFill>
                <a:latin typeface="Source Sans Pro"/>
              </a:rPr>
              <a:t>team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434196" y="7928404"/>
            <a:ext cx="3054590" cy="49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2"/>
              </a:lnSpc>
              <a:spcBef>
                <a:spcPct val="0"/>
              </a:spcBef>
            </a:pPr>
            <a:r>
              <a:rPr lang="en-US" sz="2894">
                <a:solidFill>
                  <a:srgbClr val="3D5D30"/>
                </a:solidFill>
                <a:latin typeface="Source Sans Pro Bold"/>
              </a:rPr>
              <a:t>Fernanda Silvino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459872" y="8477781"/>
            <a:ext cx="305459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F7E44"/>
                </a:solidFill>
                <a:latin typeface="Source Sans Pro"/>
              </a:rPr>
              <a:t>team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459872" y="7928404"/>
            <a:ext cx="3054590" cy="49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2"/>
              </a:lnSpc>
              <a:spcBef>
                <a:spcPct val="0"/>
              </a:spcBef>
            </a:pPr>
            <a:r>
              <a:rPr lang="en-US" sz="2894">
                <a:solidFill>
                  <a:srgbClr val="3D5D30"/>
                </a:solidFill>
                <a:latin typeface="Source Sans Pro Bold"/>
              </a:rPr>
              <a:t>Thiago Rodrigues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783385" y="479313"/>
            <a:ext cx="5043052" cy="640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36"/>
              </a:lnSpc>
            </a:pPr>
            <a:r>
              <a:rPr lang="en-US" sz="3668">
                <a:solidFill>
                  <a:srgbClr val="FFFFFF"/>
                </a:solidFill>
                <a:latin typeface="Maven Pro"/>
              </a:rPr>
              <a:t>TECNOSOLO</a:t>
            </a:r>
          </a:p>
        </p:txBody>
      </p:sp>
    </p:spTree>
  </p:cSld>
  <p:clrMapOvr>
    <a:masterClrMapping/>
  </p:clrMapOvr>
  <p:transition spd="slow">
    <p:push dir="r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3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1823855" y="1028700"/>
            <a:ext cx="6464145" cy="9258300"/>
            <a:chOff x="0" y="0"/>
            <a:chExt cx="4433570" cy="6350000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443357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3357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4433570" y="6350000"/>
                  </a:lnTo>
                  <a:lnTo>
                    <a:pt x="4433570" y="6350000"/>
                  </a:lnTo>
                  <a:lnTo>
                    <a:pt x="4433570" y="4433570"/>
                  </a:lnTo>
                  <a:cubicBezTo>
                    <a:pt x="4433570" y="1985010"/>
                    <a:pt x="2448560" y="0"/>
                    <a:pt x="0" y="0"/>
                  </a:cubicBezTo>
                  <a:close/>
                </a:path>
              </a:pathLst>
            </a:custGeom>
            <a:blipFill>
              <a:blip r:embed="rId2"/>
              <a:stretch>
                <a:fillRect l="-14482" t="-12881" r="0" b="-444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327866" y="1345171"/>
            <a:ext cx="4991978" cy="4991978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23712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626042" y="1643356"/>
            <a:ext cx="4395626" cy="4395609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-25047" r="0" b="-25047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3984570" y="2876229"/>
            <a:ext cx="494567" cy="494567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C9F38">
                <a:alpha val="49804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4330925" y="2876229"/>
            <a:ext cx="494567" cy="494567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C9F38">
                <a:alpha val="49804"/>
              </a:srgbClr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4677280" y="2876229"/>
            <a:ext cx="494567" cy="494567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C9F38">
                <a:alpha val="49804"/>
              </a:srgbClr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697012" y="6337149"/>
            <a:ext cx="2621420" cy="262142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47C26"/>
            </a:solid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9853592" y="6493734"/>
            <a:ext cx="2308259" cy="2308250"/>
            <a:chOff x="0" y="0"/>
            <a:chExt cx="6350000" cy="63499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39283" t="0" r="-10715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028700" y="1662406"/>
            <a:ext cx="7944306" cy="96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74"/>
              </a:lnSpc>
            </a:pPr>
            <a:r>
              <a:rPr lang="en-US" sz="6499">
                <a:solidFill>
                  <a:srgbClr val="FFFFFF"/>
                </a:solidFill>
                <a:latin typeface="Roboto Bold"/>
              </a:rPr>
              <a:t>Agricultura no Brasil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9EEEE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394369" y="294261"/>
            <a:ext cx="6525944" cy="1167778"/>
            <a:chOff x="0" y="0"/>
            <a:chExt cx="1718767" cy="30756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718767" cy="307563"/>
            </a:xfrm>
            <a:custGeom>
              <a:avLst/>
              <a:gdLst/>
              <a:ahLst/>
              <a:cxnLst/>
              <a:rect r="r" b="b" t="t" l="l"/>
              <a:pathLst>
                <a:path h="307563" w="1718767">
                  <a:moveTo>
                    <a:pt x="60503" y="0"/>
                  </a:moveTo>
                  <a:lnTo>
                    <a:pt x="1658264" y="0"/>
                  </a:lnTo>
                  <a:cubicBezTo>
                    <a:pt x="1674311" y="0"/>
                    <a:pt x="1689700" y="6374"/>
                    <a:pt x="1701046" y="17721"/>
                  </a:cubicBezTo>
                  <a:cubicBezTo>
                    <a:pt x="1712393" y="29067"/>
                    <a:pt x="1718767" y="44456"/>
                    <a:pt x="1718767" y="60503"/>
                  </a:cubicBezTo>
                  <a:lnTo>
                    <a:pt x="1718767" y="247060"/>
                  </a:lnTo>
                  <a:cubicBezTo>
                    <a:pt x="1718767" y="280475"/>
                    <a:pt x="1691679" y="307563"/>
                    <a:pt x="1658264" y="307563"/>
                  </a:cubicBezTo>
                  <a:lnTo>
                    <a:pt x="60503" y="307563"/>
                  </a:lnTo>
                  <a:cubicBezTo>
                    <a:pt x="44456" y="307563"/>
                    <a:pt x="29067" y="301189"/>
                    <a:pt x="17721" y="289842"/>
                  </a:cubicBezTo>
                  <a:cubicBezTo>
                    <a:pt x="6374" y="278496"/>
                    <a:pt x="0" y="263107"/>
                    <a:pt x="0" y="247060"/>
                  </a:cubicBezTo>
                  <a:lnTo>
                    <a:pt x="0" y="60503"/>
                  </a:lnTo>
                  <a:cubicBezTo>
                    <a:pt x="0" y="27088"/>
                    <a:pt x="27088" y="0"/>
                    <a:pt x="60503" y="0"/>
                  </a:cubicBez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1718767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5" id="25"/>
          <p:cNvSpPr/>
          <p:nvPr/>
        </p:nvSpPr>
        <p:spPr>
          <a:xfrm rot="-6501">
            <a:off x="1888712" y="1019175"/>
            <a:ext cx="1007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6" id="26"/>
          <p:cNvSpPr/>
          <p:nvPr/>
        </p:nvSpPr>
        <p:spPr>
          <a:xfrm flipH="false" flipV="false" rot="0">
            <a:off x="409155" y="547925"/>
            <a:ext cx="886883" cy="699334"/>
          </a:xfrm>
          <a:custGeom>
            <a:avLst/>
            <a:gdLst/>
            <a:ahLst/>
            <a:cxnLst/>
            <a:rect r="r" b="b" t="t" l="l"/>
            <a:pathLst>
              <a:path h="699334" w="886883">
                <a:moveTo>
                  <a:pt x="0" y="0"/>
                </a:moveTo>
                <a:lnTo>
                  <a:pt x="886883" y="0"/>
                </a:lnTo>
                <a:lnTo>
                  <a:pt x="886883" y="699334"/>
                </a:lnTo>
                <a:lnTo>
                  <a:pt x="0" y="6993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2783385" y="479313"/>
            <a:ext cx="5043052" cy="640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36"/>
              </a:lnSpc>
            </a:pPr>
            <a:r>
              <a:rPr lang="en-US" sz="3668">
                <a:solidFill>
                  <a:srgbClr val="023712"/>
                </a:solidFill>
                <a:latin typeface="Maven Pro"/>
              </a:rPr>
              <a:t>TECNOSOLO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52596" y="3784010"/>
            <a:ext cx="1742912" cy="545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71"/>
              </a:lnSpc>
              <a:spcBef>
                <a:spcPct val="0"/>
              </a:spcBef>
            </a:pPr>
            <a:r>
              <a:rPr lang="en-US" sz="3265">
                <a:solidFill>
                  <a:srgbClr val="62A64C"/>
                </a:solidFill>
                <a:latin typeface="Source Sans Pro Bold"/>
              </a:rPr>
              <a:t>Contexto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52596" y="5644175"/>
            <a:ext cx="9396033" cy="2366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0" indent="-291465" lvl="1">
              <a:lnSpc>
                <a:spcPts val="3807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Source Sans Pro Bold"/>
              </a:rPr>
              <a:t>O agronegócio é a maior fonte de renda do país.</a:t>
            </a:r>
          </a:p>
          <a:p>
            <a:pPr marL="582930" indent="-291465" lvl="1">
              <a:lnSpc>
                <a:spcPts val="3807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Source Sans Pro Bold"/>
              </a:rPr>
              <a:t>O Brasil é um dos maiores exportadores de commodities agrícolas</a:t>
            </a:r>
          </a:p>
          <a:p>
            <a:pPr marL="582930" indent="-291465" lvl="1">
              <a:lnSpc>
                <a:spcPts val="3807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Source Sans Pro Bold"/>
              </a:rPr>
              <a:t>Projeção de R$ 2,63 trilhões em 2023</a:t>
            </a:r>
          </a:p>
          <a:p>
            <a:pPr marL="582930" indent="-291465" lvl="1">
              <a:lnSpc>
                <a:spcPts val="3807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Source Sans Pro Bold"/>
              </a:rPr>
              <a:t>A Agricultura consome cerca de 72% da água do país.</a:t>
            </a:r>
          </a:p>
        </p:txBody>
      </p:sp>
    </p:spTree>
  </p:cSld>
  <p:clrMapOvr>
    <a:masterClrMapping/>
  </p:clrMapOvr>
  <p:transition spd="slow">
    <p:push dir="r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02371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394369" y="294261"/>
            <a:ext cx="6525944" cy="1167778"/>
            <a:chOff x="0" y="0"/>
            <a:chExt cx="1718767" cy="3075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18767" cy="307563"/>
            </a:xfrm>
            <a:custGeom>
              <a:avLst/>
              <a:gdLst/>
              <a:ahLst/>
              <a:cxnLst/>
              <a:rect r="r" b="b" t="t" l="l"/>
              <a:pathLst>
                <a:path h="307563" w="1718767">
                  <a:moveTo>
                    <a:pt x="60503" y="0"/>
                  </a:moveTo>
                  <a:lnTo>
                    <a:pt x="1658264" y="0"/>
                  </a:lnTo>
                  <a:cubicBezTo>
                    <a:pt x="1674311" y="0"/>
                    <a:pt x="1689700" y="6374"/>
                    <a:pt x="1701046" y="17721"/>
                  </a:cubicBezTo>
                  <a:cubicBezTo>
                    <a:pt x="1712393" y="29067"/>
                    <a:pt x="1718767" y="44456"/>
                    <a:pt x="1718767" y="60503"/>
                  </a:cubicBezTo>
                  <a:lnTo>
                    <a:pt x="1718767" y="247060"/>
                  </a:lnTo>
                  <a:cubicBezTo>
                    <a:pt x="1718767" y="280475"/>
                    <a:pt x="1691679" y="307563"/>
                    <a:pt x="1658264" y="307563"/>
                  </a:cubicBezTo>
                  <a:lnTo>
                    <a:pt x="60503" y="307563"/>
                  </a:lnTo>
                  <a:cubicBezTo>
                    <a:pt x="44456" y="307563"/>
                    <a:pt x="29067" y="301189"/>
                    <a:pt x="17721" y="289842"/>
                  </a:cubicBezTo>
                  <a:cubicBezTo>
                    <a:pt x="6374" y="278496"/>
                    <a:pt x="0" y="263107"/>
                    <a:pt x="0" y="247060"/>
                  </a:cubicBezTo>
                  <a:lnTo>
                    <a:pt x="0" y="60503"/>
                  </a:lnTo>
                  <a:cubicBezTo>
                    <a:pt x="0" y="27088"/>
                    <a:pt x="27088" y="0"/>
                    <a:pt x="60503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718767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rot="-6501">
            <a:off x="1888712" y="1019175"/>
            <a:ext cx="10073125" cy="0"/>
          </a:xfrm>
          <a:prstGeom prst="line">
            <a:avLst/>
          </a:prstGeom>
          <a:ln cap="flat" w="38100">
            <a:solidFill>
              <a:srgbClr val="9F2A2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268707" y="313703"/>
            <a:ext cx="1167778" cy="1167778"/>
          </a:xfrm>
          <a:custGeom>
            <a:avLst/>
            <a:gdLst/>
            <a:ahLst/>
            <a:cxnLst/>
            <a:rect r="r" b="b" t="t" l="l"/>
            <a:pathLst>
              <a:path h="1167778" w="1167778">
                <a:moveTo>
                  <a:pt x="0" y="0"/>
                </a:moveTo>
                <a:lnTo>
                  <a:pt x="1167779" y="0"/>
                </a:lnTo>
                <a:lnTo>
                  <a:pt x="1167779" y="1167778"/>
                </a:lnTo>
                <a:lnTo>
                  <a:pt x="0" y="1167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783385" y="479313"/>
            <a:ext cx="5043052" cy="640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36"/>
              </a:lnSpc>
            </a:pPr>
            <a:r>
              <a:rPr lang="en-US" sz="3668">
                <a:solidFill>
                  <a:srgbClr val="FFFFFF"/>
                </a:solidFill>
                <a:latin typeface="Maven Pro"/>
              </a:rPr>
              <a:t>TECNOSOLO</a:t>
            </a:r>
          </a:p>
        </p:txBody>
      </p:sp>
      <p:sp>
        <p:nvSpPr>
          <p:cNvPr name="AutoShape 11" id="11"/>
          <p:cNvSpPr/>
          <p:nvPr/>
        </p:nvSpPr>
        <p:spPr>
          <a:xfrm>
            <a:off x="4963888" y="4948204"/>
            <a:ext cx="2217473" cy="485975"/>
          </a:xfrm>
          <a:prstGeom prst="line">
            <a:avLst/>
          </a:prstGeom>
          <a:ln cap="flat" w="38100">
            <a:solidFill>
              <a:srgbClr val="9F2A2A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V="true">
            <a:off x="5074245" y="7812568"/>
            <a:ext cx="2211892" cy="677807"/>
          </a:xfrm>
          <a:prstGeom prst="line">
            <a:avLst/>
          </a:prstGeom>
          <a:ln cap="flat" w="38100">
            <a:solidFill>
              <a:srgbClr val="9F2A2A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flipV="true">
            <a:off x="11017245" y="4718479"/>
            <a:ext cx="2180058" cy="610651"/>
          </a:xfrm>
          <a:prstGeom prst="line">
            <a:avLst/>
          </a:prstGeom>
          <a:ln cap="flat" w="38100">
            <a:solidFill>
              <a:srgbClr val="9F2A2A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14" id="14"/>
          <p:cNvSpPr/>
          <p:nvPr/>
        </p:nvSpPr>
        <p:spPr>
          <a:xfrm>
            <a:off x="10921995" y="7718154"/>
            <a:ext cx="2269042" cy="790435"/>
          </a:xfrm>
          <a:prstGeom prst="line">
            <a:avLst/>
          </a:prstGeom>
          <a:ln cap="flat" w="38100">
            <a:solidFill>
              <a:srgbClr val="9F2A2A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15" id="15"/>
          <p:cNvGrpSpPr/>
          <p:nvPr/>
        </p:nvGrpSpPr>
        <p:grpSpPr>
          <a:xfrm rot="0">
            <a:off x="584733" y="4315957"/>
            <a:ext cx="4083627" cy="2318771"/>
            <a:chOff x="0" y="0"/>
            <a:chExt cx="1075523" cy="61070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75523" cy="610705"/>
            </a:xfrm>
            <a:custGeom>
              <a:avLst/>
              <a:gdLst/>
              <a:ahLst/>
              <a:cxnLst/>
              <a:rect r="r" b="b" t="t" l="l"/>
              <a:pathLst>
                <a:path h="610705" w="1075523">
                  <a:moveTo>
                    <a:pt x="96688" y="0"/>
                  </a:moveTo>
                  <a:lnTo>
                    <a:pt x="978835" y="0"/>
                  </a:lnTo>
                  <a:cubicBezTo>
                    <a:pt x="1004478" y="0"/>
                    <a:pt x="1029071" y="10187"/>
                    <a:pt x="1047204" y="28319"/>
                  </a:cubicBezTo>
                  <a:cubicBezTo>
                    <a:pt x="1065336" y="46452"/>
                    <a:pt x="1075523" y="71045"/>
                    <a:pt x="1075523" y="96688"/>
                  </a:cubicBezTo>
                  <a:lnTo>
                    <a:pt x="1075523" y="514017"/>
                  </a:lnTo>
                  <a:cubicBezTo>
                    <a:pt x="1075523" y="539660"/>
                    <a:pt x="1065336" y="564253"/>
                    <a:pt x="1047204" y="582386"/>
                  </a:cubicBezTo>
                  <a:cubicBezTo>
                    <a:pt x="1029071" y="600518"/>
                    <a:pt x="1004478" y="610705"/>
                    <a:pt x="978835" y="610705"/>
                  </a:cubicBezTo>
                  <a:lnTo>
                    <a:pt x="96688" y="610705"/>
                  </a:lnTo>
                  <a:cubicBezTo>
                    <a:pt x="71045" y="610705"/>
                    <a:pt x="46452" y="600518"/>
                    <a:pt x="28319" y="582386"/>
                  </a:cubicBezTo>
                  <a:cubicBezTo>
                    <a:pt x="10187" y="564253"/>
                    <a:pt x="0" y="539660"/>
                    <a:pt x="0" y="514017"/>
                  </a:cubicBezTo>
                  <a:lnTo>
                    <a:pt x="0" y="96688"/>
                  </a:lnTo>
                  <a:cubicBezTo>
                    <a:pt x="0" y="71045"/>
                    <a:pt x="10187" y="46452"/>
                    <a:pt x="28319" y="28319"/>
                  </a:cubicBezTo>
                  <a:cubicBezTo>
                    <a:pt x="46452" y="10187"/>
                    <a:pt x="71045" y="0"/>
                    <a:pt x="96688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1075523" cy="658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84733" y="6939529"/>
            <a:ext cx="4083627" cy="2318771"/>
            <a:chOff x="0" y="0"/>
            <a:chExt cx="1075523" cy="61070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75523" cy="610705"/>
            </a:xfrm>
            <a:custGeom>
              <a:avLst/>
              <a:gdLst/>
              <a:ahLst/>
              <a:cxnLst/>
              <a:rect r="r" b="b" t="t" l="l"/>
              <a:pathLst>
                <a:path h="610705" w="1075523">
                  <a:moveTo>
                    <a:pt x="96688" y="0"/>
                  </a:moveTo>
                  <a:lnTo>
                    <a:pt x="978835" y="0"/>
                  </a:lnTo>
                  <a:cubicBezTo>
                    <a:pt x="1004478" y="0"/>
                    <a:pt x="1029071" y="10187"/>
                    <a:pt x="1047204" y="28319"/>
                  </a:cubicBezTo>
                  <a:cubicBezTo>
                    <a:pt x="1065336" y="46452"/>
                    <a:pt x="1075523" y="71045"/>
                    <a:pt x="1075523" y="96688"/>
                  </a:cubicBezTo>
                  <a:lnTo>
                    <a:pt x="1075523" y="514017"/>
                  </a:lnTo>
                  <a:cubicBezTo>
                    <a:pt x="1075523" y="539660"/>
                    <a:pt x="1065336" y="564253"/>
                    <a:pt x="1047204" y="582386"/>
                  </a:cubicBezTo>
                  <a:cubicBezTo>
                    <a:pt x="1029071" y="600518"/>
                    <a:pt x="1004478" y="610705"/>
                    <a:pt x="978835" y="610705"/>
                  </a:cubicBezTo>
                  <a:lnTo>
                    <a:pt x="96688" y="610705"/>
                  </a:lnTo>
                  <a:cubicBezTo>
                    <a:pt x="71045" y="610705"/>
                    <a:pt x="46452" y="600518"/>
                    <a:pt x="28319" y="582386"/>
                  </a:cubicBezTo>
                  <a:cubicBezTo>
                    <a:pt x="10187" y="564253"/>
                    <a:pt x="0" y="539660"/>
                    <a:pt x="0" y="514017"/>
                  </a:cubicBezTo>
                  <a:lnTo>
                    <a:pt x="0" y="96688"/>
                  </a:lnTo>
                  <a:cubicBezTo>
                    <a:pt x="0" y="71045"/>
                    <a:pt x="10187" y="46452"/>
                    <a:pt x="28319" y="28319"/>
                  </a:cubicBezTo>
                  <a:cubicBezTo>
                    <a:pt x="46452" y="10187"/>
                    <a:pt x="71045" y="0"/>
                    <a:pt x="96688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075523" cy="658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3513861" y="4102044"/>
            <a:ext cx="4058050" cy="2318771"/>
            <a:chOff x="0" y="0"/>
            <a:chExt cx="1068787" cy="61070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68787" cy="610705"/>
            </a:xfrm>
            <a:custGeom>
              <a:avLst/>
              <a:gdLst/>
              <a:ahLst/>
              <a:cxnLst/>
              <a:rect r="r" b="b" t="t" l="l"/>
              <a:pathLst>
                <a:path h="610705" w="1068787">
                  <a:moveTo>
                    <a:pt x="97297" y="0"/>
                  </a:moveTo>
                  <a:lnTo>
                    <a:pt x="971489" y="0"/>
                  </a:lnTo>
                  <a:cubicBezTo>
                    <a:pt x="997294" y="0"/>
                    <a:pt x="1022042" y="10251"/>
                    <a:pt x="1040289" y="28498"/>
                  </a:cubicBezTo>
                  <a:cubicBezTo>
                    <a:pt x="1058536" y="46745"/>
                    <a:pt x="1068787" y="71493"/>
                    <a:pt x="1068787" y="97297"/>
                  </a:cubicBezTo>
                  <a:lnTo>
                    <a:pt x="1068787" y="513408"/>
                  </a:lnTo>
                  <a:cubicBezTo>
                    <a:pt x="1068787" y="539213"/>
                    <a:pt x="1058536" y="563961"/>
                    <a:pt x="1040289" y="582207"/>
                  </a:cubicBezTo>
                  <a:cubicBezTo>
                    <a:pt x="1022042" y="600454"/>
                    <a:pt x="997294" y="610705"/>
                    <a:pt x="971489" y="610705"/>
                  </a:cubicBezTo>
                  <a:lnTo>
                    <a:pt x="97297" y="610705"/>
                  </a:lnTo>
                  <a:cubicBezTo>
                    <a:pt x="71493" y="610705"/>
                    <a:pt x="46745" y="600454"/>
                    <a:pt x="28498" y="582207"/>
                  </a:cubicBezTo>
                  <a:cubicBezTo>
                    <a:pt x="10251" y="563961"/>
                    <a:pt x="0" y="539213"/>
                    <a:pt x="0" y="513408"/>
                  </a:cubicBezTo>
                  <a:lnTo>
                    <a:pt x="0" y="97297"/>
                  </a:lnTo>
                  <a:cubicBezTo>
                    <a:pt x="0" y="71493"/>
                    <a:pt x="10251" y="46745"/>
                    <a:pt x="28498" y="28498"/>
                  </a:cubicBezTo>
                  <a:cubicBezTo>
                    <a:pt x="46745" y="10251"/>
                    <a:pt x="71493" y="0"/>
                    <a:pt x="97297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068787" cy="658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3513861" y="6725616"/>
            <a:ext cx="4058050" cy="2318771"/>
            <a:chOff x="0" y="0"/>
            <a:chExt cx="1068787" cy="61070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68787" cy="610705"/>
            </a:xfrm>
            <a:custGeom>
              <a:avLst/>
              <a:gdLst/>
              <a:ahLst/>
              <a:cxnLst/>
              <a:rect r="r" b="b" t="t" l="l"/>
              <a:pathLst>
                <a:path h="610705" w="1068787">
                  <a:moveTo>
                    <a:pt x="97297" y="0"/>
                  </a:moveTo>
                  <a:lnTo>
                    <a:pt x="971489" y="0"/>
                  </a:lnTo>
                  <a:cubicBezTo>
                    <a:pt x="997294" y="0"/>
                    <a:pt x="1022042" y="10251"/>
                    <a:pt x="1040289" y="28498"/>
                  </a:cubicBezTo>
                  <a:cubicBezTo>
                    <a:pt x="1058536" y="46745"/>
                    <a:pt x="1068787" y="71493"/>
                    <a:pt x="1068787" y="97297"/>
                  </a:cubicBezTo>
                  <a:lnTo>
                    <a:pt x="1068787" y="513408"/>
                  </a:lnTo>
                  <a:cubicBezTo>
                    <a:pt x="1068787" y="539213"/>
                    <a:pt x="1058536" y="563961"/>
                    <a:pt x="1040289" y="582207"/>
                  </a:cubicBezTo>
                  <a:cubicBezTo>
                    <a:pt x="1022042" y="600454"/>
                    <a:pt x="997294" y="610705"/>
                    <a:pt x="971489" y="610705"/>
                  </a:cubicBezTo>
                  <a:lnTo>
                    <a:pt x="97297" y="610705"/>
                  </a:lnTo>
                  <a:cubicBezTo>
                    <a:pt x="71493" y="610705"/>
                    <a:pt x="46745" y="600454"/>
                    <a:pt x="28498" y="582207"/>
                  </a:cubicBezTo>
                  <a:cubicBezTo>
                    <a:pt x="10251" y="563961"/>
                    <a:pt x="0" y="539213"/>
                    <a:pt x="0" y="513408"/>
                  </a:cubicBezTo>
                  <a:lnTo>
                    <a:pt x="0" y="97297"/>
                  </a:lnTo>
                  <a:cubicBezTo>
                    <a:pt x="0" y="71493"/>
                    <a:pt x="10251" y="46745"/>
                    <a:pt x="28498" y="28498"/>
                  </a:cubicBezTo>
                  <a:cubicBezTo>
                    <a:pt x="46745" y="10251"/>
                    <a:pt x="71493" y="0"/>
                    <a:pt x="97297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1068787" cy="658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6734360" y="3060582"/>
            <a:ext cx="4713501" cy="5310987"/>
          </a:xfrm>
          <a:custGeom>
            <a:avLst/>
            <a:gdLst/>
            <a:ahLst/>
            <a:cxnLst/>
            <a:rect r="r" b="b" t="t" l="l"/>
            <a:pathLst>
              <a:path h="5310987" w="4713501">
                <a:moveTo>
                  <a:pt x="0" y="0"/>
                </a:moveTo>
                <a:lnTo>
                  <a:pt x="4713501" y="0"/>
                </a:lnTo>
                <a:lnTo>
                  <a:pt x="4713501" y="5310987"/>
                </a:lnTo>
                <a:lnTo>
                  <a:pt x="0" y="53109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869899" y="4335577"/>
            <a:ext cx="3587237" cy="582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7"/>
              </a:lnSpc>
            </a:pPr>
            <a:r>
              <a:rPr lang="en-US" sz="3312">
                <a:solidFill>
                  <a:srgbClr val="FFFFFF"/>
                </a:solidFill>
                <a:latin typeface="Maven Pro Medium"/>
              </a:rPr>
              <a:t>EMPREGOS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33726" y="7377679"/>
            <a:ext cx="3587237" cy="1163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7"/>
              </a:lnSpc>
            </a:pPr>
            <a:r>
              <a:rPr lang="en-US" sz="3312">
                <a:solidFill>
                  <a:srgbClr val="FFFFFF"/>
                </a:solidFill>
                <a:latin typeface="Maven Pro Medium"/>
              </a:rPr>
              <a:t>VERSATILIDADE NA CULINÁRIA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749267" y="4139914"/>
            <a:ext cx="3587237" cy="582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7"/>
              </a:lnSpc>
            </a:pPr>
            <a:r>
              <a:rPr lang="en-US" sz="3312">
                <a:solidFill>
                  <a:srgbClr val="FFFFFF"/>
                </a:solidFill>
                <a:latin typeface="Maven Pro Medium"/>
              </a:rPr>
              <a:t>BENEFÍCIOS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42516" y="5006309"/>
            <a:ext cx="4125844" cy="1307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8"/>
              </a:lnSpc>
            </a:pPr>
            <a:r>
              <a:rPr lang="en-US" sz="2512">
                <a:solidFill>
                  <a:srgbClr val="FFFFFF"/>
                </a:solidFill>
                <a:latin typeface="Maven Pro"/>
              </a:rPr>
              <a:t>Importante fonte de emprego e renda ao longo da cadeia produtiva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503004" y="4631642"/>
            <a:ext cx="4068906" cy="1745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8"/>
              </a:lnSpc>
            </a:pPr>
            <a:r>
              <a:rPr lang="en-US" sz="2512">
                <a:solidFill>
                  <a:srgbClr val="FFFFFF"/>
                </a:solidFill>
                <a:latin typeface="Maven Pro"/>
              </a:rPr>
              <a:t>Antioxidante, poucas calorias, quantidade significativa de sais minerais.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845004" y="6950296"/>
            <a:ext cx="3510033" cy="1802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6"/>
              </a:lnSpc>
            </a:pPr>
            <a:r>
              <a:rPr lang="en-US" sz="2583">
                <a:solidFill>
                  <a:srgbClr val="FFFFFF"/>
                </a:solidFill>
                <a:latin typeface="Maven Pro"/>
              </a:rPr>
              <a:t>Podem melhorar a saúde do coração devido aos altos níveis de fibra e potássio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3035565" y="1899879"/>
            <a:ext cx="12216869" cy="1954516"/>
            <a:chOff x="0" y="0"/>
            <a:chExt cx="16289159" cy="2606021"/>
          </a:xfrm>
        </p:grpSpPr>
        <p:sp>
          <p:nvSpPr>
            <p:cNvPr name="TextBox 35" id="35"/>
            <p:cNvSpPr txBox="true"/>
            <p:nvPr/>
          </p:nvSpPr>
          <p:spPr>
            <a:xfrm rot="0">
              <a:off x="0" y="-9525"/>
              <a:ext cx="16289159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>
                  <a:solidFill>
                    <a:srgbClr val="191818"/>
                  </a:solidFill>
                  <a:latin typeface="Muli Heavy"/>
                </a:rPr>
                <a:t>Importância dessa </a:t>
              </a:r>
              <a:r>
                <a:rPr lang="en-US" sz="8000">
                  <a:solidFill>
                    <a:srgbClr val="9F2A2A"/>
                  </a:solidFill>
                  <a:latin typeface="Muli Heavy"/>
                </a:rPr>
                <a:t>fruta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0" y="1917469"/>
              <a:ext cx="16289159" cy="6885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80"/>
                </a:lnSpc>
              </a:pPr>
            </a:p>
          </p:txBody>
        </p:sp>
      </p:grpSp>
    </p:spTree>
  </p:cSld>
  <p:clrMapOvr>
    <a:masterClrMapping/>
  </p:clrMapOvr>
  <p:transition spd="slow">
    <p:push dir="r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3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9EEE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394369" y="294261"/>
            <a:ext cx="6525944" cy="1167778"/>
            <a:chOff x="0" y="0"/>
            <a:chExt cx="1718767" cy="3075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18767" cy="307563"/>
            </a:xfrm>
            <a:custGeom>
              <a:avLst/>
              <a:gdLst/>
              <a:ahLst/>
              <a:cxnLst/>
              <a:rect r="r" b="b" t="t" l="l"/>
              <a:pathLst>
                <a:path h="307563" w="1718767">
                  <a:moveTo>
                    <a:pt x="60503" y="0"/>
                  </a:moveTo>
                  <a:lnTo>
                    <a:pt x="1658264" y="0"/>
                  </a:lnTo>
                  <a:cubicBezTo>
                    <a:pt x="1674311" y="0"/>
                    <a:pt x="1689700" y="6374"/>
                    <a:pt x="1701046" y="17721"/>
                  </a:cubicBezTo>
                  <a:cubicBezTo>
                    <a:pt x="1712393" y="29067"/>
                    <a:pt x="1718767" y="44456"/>
                    <a:pt x="1718767" y="60503"/>
                  </a:cubicBezTo>
                  <a:lnTo>
                    <a:pt x="1718767" y="247060"/>
                  </a:lnTo>
                  <a:cubicBezTo>
                    <a:pt x="1718767" y="280475"/>
                    <a:pt x="1691679" y="307563"/>
                    <a:pt x="1658264" y="307563"/>
                  </a:cubicBezTo>
                  <a:lnTo>
                    <a:pt x="60503" y="307563"/>
                  </a:lnTo>
                  <a:cubicBezTo>
                    <a:pt x="44456" y="307563"/>
                    <a:pt x="29067" y="301189"/>
                    <a:pt x="17721" y="289842"/>
                  </a:cubicBezTo>
                  <a:cubicBezTo>
                    <a:pt x="6374" y="278496"/>
                    <a:pt x="0" y="263107"/>
                    <a:pt x="0" y="247060"/>
                  </a:cubicBezTo>
                  <a:lnTo>
                    <a:pt x="0" y="60503"/>
                  </a:lnTo>
                  <a:cubicBezTo>
                    <a:pt x="0" y="27088"/>
                    <a:pt x="27088" y="0"/>
                    <a:pt x="60503" y="0"/>
                  </a:cubicBez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718767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rot="-6501">
            <a:off x="1888712" y="1019175"/>
            <a:ext cx="1007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409155" y="547925"/>
            <a:ext cx="886883" cy="699334"/>
          </a:xfrm>
          <a:custGeom>
            <a:avLst/>
            <a:gdLst/>
            <a:ahLst/>
            <a:cxnLst/>
            <a:rect r="r" b="b" t="t" l="l"/>
            <a:pathLst>
              <a:path h="699334" w="886883">
                <a:moveTo>
                  <a:pt x="0" y="0"/>
                </a:moveTo>
                <a:lnTo>
                  <a:pt x="886883" y="0"/>
                </a:lnTo>
                <a:lnTo>
                  <a:pt x="886883" y="699334"/>
                </a:lnTo>
                <a:lnTo>
                  <a:pt x="0" y="6993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5053205" y="1755329"/>
            <a:ext cx="494567" cy="494567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C9B00">
                <a:alpha val="49804"/>
              </a:srgbClr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399560" y="1755329"/>
            <a:ext cx="494567" cy="494567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C9B00">
                <a:alpha val="49804"/>
              </a:srgbClr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5745915" y="1755329"/>
            <a:ext cx="494567" cy="494567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C9B00">
                <a:alpha val="49804"/>
              </a:srgbClr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771651" y="9687875"/>
            <a:ext cx="13784348" cy="1217300"/>
            <a:chOff x="0" y="0"/>
            <a:chExt cx="3630446" cy="32060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30446" cy="320606"/>
            </a:xfrm>
            <a:custGeom>
              <a:avLst/>
              <a:gdLst/>
              <a:ahLst/>
              <a:cxnLst/>
              <a:rect r="r" b="b" t="t" l="l"/>
              <a:pathLst>
                <a:path h="320606" w="3630446">
                  <a:moveTo>
                    <a:pt x="0" y="0"/>
                  </a:moveTo>
                  <a:lnTo>
                    <a:pt x="3630446" y="0"/>
                  </a:lnTo>
                  <a:lnTo>
                    <a:pt x="3630446" y="320606"/>
                  </a:lnTo>
                  <a:lnTo>
                    <a:pt x="0" y="32060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3630446" cy="37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361804" y="9678350"/>
            <a:ext cx="5178006" cy="1217300"/>
            <a:chOff x="0" y="0"/>
            <a:chExt cx="1363755" cy="32060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363755" cy="320606"/>
            </a:xfrm>
            <a:custGeom>
              <a:avLst/>
              <a:gdLst/>
              <a:ahLst/>
              <a:cxnLst/>
              <a:rect r="r" b="b" t="t" l="l"/>
              <a:pathLst>
                <a:path h="320606" w="1363755">
                  <a:moveTo>
                    <a:pt x="0" y="0"/>
                  </a:moveTo>
                  <a:lnTo>
                    <a:pt x="1363755" y="0"/>
                  </a:lnTo>
                  <a:lnTo>
                    <a:pt x="1363755" y="320606"/>
                  </a:lnTo>
                  <a:lnTo>
                    <a:pt x="0" y="320606"/>
                  </a:lnTo>
                  <a:close/>
                </a:path>
              </a:pathLst>
            </a:custGeom>
            <a:solidFill>
              <a:srgbClr val="455636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1363755" cy="37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2795328" y="2938425"/>
            <a:ext cx="11760671" cy="6683503"/>
          </a:xfrm>
          <a:custGeom>
            <a:avLst/>
            <a:gdLst/>
            <a:ahLst/>
            <a:cxnLst/>
            <a:rect r="r" b="b" t="t" l="l"/>
            <a:pathLst>
              <a:path h="6683503" w="11760671">
                <a:moveTo>
                  <a:pt x="0" y="0"/>
                </a:moveTo>
                <a:lnTo>
                  <a:pt x="11760671" y="0"/>
                </a:lnTo>
                <a:lnTo>
                  <a:pt x="11760671" y="6683503"/>
                </a:lnTo>
                <a:lnTo>
                  <a:pt x="0" y="66835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2783385" y="479313"/>
            <a:ext cx="5043052" cy="640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36"/>
              </a:lnSpc>
            </a:pPr>
            <a:r>
              <a:rPr lang="en-US" sz="3668">
                <a:solidFill>
                  <a:srgbClr val="023712"/>
                </a:solidFill>
                <a:latin typeface="Maven Pro"/>
              </a:rPr>
              <a:t>TECNOSOLO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532257" y="1529537"/>
            <a:ext cx="5429607" cy="96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74"/>
              </a:lnSpc>
            </a:pPr>
            <a:r>
              <a:rPr lang="en-US" sz="6499">
                <a:solidFill>
                  <a:srgbClr val="FFFFFF"/>
                </a:solidFill>
                <a:latin typeface="Roboto Bold"/>
              </a:rPr>
              <a:t>INFOGRÁFICO</a:t>
            </a:r>
          </a:p>
        </p:txBody>
      </p:sp>
    </p:spTree>
  </p:cSld>
  <p:clrMapOvr>
    <a:masterClrMapping/>
  </p:clrMapOvr>
  <p:transition spd="slow">
    <p:push dir="r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02371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394369" y="294261"/>
            <a:ext cx="6525944" cy="1167778"/>
            <a:chOff x="0" y="0"/>
            <a:chExt cx="1718767" cy="3075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18767" cy="307563"/>
            </a:xfrm>
            <a:custGeom>
              <a:avLst/>
              <a:gdLst/>
              <a:ahLst/>
              <a:cxnLst/>
              <a:rect r="r" b="b" t="t" l="l"/>
              <a:pathLst>
                <a:path h="307563" w="1718767">
                  <a:moveTo>
                    <a:pt x="60503" y="0"/>
                  </a:moveTo>
                  <a:lnTo>
                    <a:pt x="1658264" y="0"/>
                  </a:lnTo>
                  <a:cubicBezTo>
                    <a:pt x="1674311" y="0"/>
                    <a:pt x="1689700" y="6374"/>
                    <a:pt x="1701046" y="17721"/>
                  </a:cubicBezTo>
                  <a:cubicBezTo>
                    <a:pt x="1712393" y="29067"/>
                    <a:pt x="1718767" y="44456"/>
                    <a:pt x="1718767" y="60503"/>
                  </a:cubicBezTo>
                  <a:lnTo>
                    <a:pt x="1718767" y="247060"/>
                  </a:lnTo>
                  <a:cubicBezTo>
                    <a:pt x="1718767" y="280475"/>
                    <a:pt x="1691679" y="307563"/>
                    <a:pt x="1658264" y="307563"/>
                  </a:cubicBezTo>
                  <a:lnTo>
                    <a:pt x="60503" y="307563"/>
                  </a:lnTo>
                  <a:cubicBezTo>
                    <a:pt x="44456" y="307563"/>
                    <a:pt x="29067" y="301189"/>
                    <a:pt x="17721" y="289842"/>
                  </a:cubicBezTo>
                  <a:cubicBezTo>
                    <a:pt x="6374" y="278496"/>
                    <a:pt x="0" y="263107"/>
                    <a:pt x="0" y="247060"/>
                  </a:cubicBezTo>
                  <a:lnTo>
                    <a:pt x="0" y="60503"/>
                  </a:lnTo>
                  <a:cubicBezTo>
                    <a:pt x="0" y="27088"/>
                    <a:pt x="27088" y="0"/>
                    <a:pt x="60503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718767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rot="-6501">
            <a:off x="1888712" y="1019175"/>
            <a:ext cx="10073125" cy="0"/>
          </a:xfrm>
          <a:prstGeom prst="line">
            <a:avLst/>
          </a:prstGeom>
          <a:ln cap="flat" w="38100">
            <a:solidFill>
              <a:srgbClr val="9F2A2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268707" y="313703"/>
            <a:ext cx="1167778" cy="1167778"/>
          </a:xfrm>
          <a:custGeom>
            <a:avLst/>
            <a:gdLst/>
            <a:ahLst/>
            <a:cxnLst/>
            <a:rect r="r" b="b" t="t" l="l"/>
            <a:pathLst>
              <a:path h="1167778" w="1167778">
                <a:moveTo>
                  <a:pt x="0" y="0"/>
                </a:moveTo>
                <a:lnTo>
                  <a:pt x="1167779" y="0"/>
                </a:lnTo>
                <a:lnTo>
                  <a:pt x="1167779" y="1167778"/>
                </a:lnTo>
                <a:lnTo>
                  <a:pt x="0" y="1167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43050" y="1290224"/>
            <a:ext cx="14145682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191818"/>
                </a:solidFill>
                <a:latin typeface="Muli Heavy"/>
              </a:rPr>
              <a:t>Produção de </a:t>
            </a:r>
            <a:r>
              <a:rPr lang="en-US" sz="8000">
                <a:solidFill>
                  <a:srgbClr val="9F2A2A"/>
                </a:solidFill>
                <a:latin typeface="Muli Heavy"/>
              </a:rPr>
              <a:t>tomate</a:t>
            </a:r>
            <a:r>
              <a:rPr lang="en-US" sz="8000">
                <a:solidFill>
                  <a:srgbClr val="000000"/>
                </a:solidFill>
                <a:latin typeface="Muli Heavy"/>
              </a:rPr>
              <a:t>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16033" y="5470154"/>
            <a:ext cx="12933485" cy="1244511"/>
            <a:chOff x="0" y="0"/>
            <a:chExt cx="3406350" cy="32777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406350" cy="327772"/>
            </a:xfrm>
            <a:custGeom>
              <a:avLst/>
              <a:gdLst/>
              <a:ahLst/>
              <a:cxnLst/>
              <a:rect r="r" b="b" t="t" l="l"/>
              <a:pathLst>
                <a:path h="327772" w="3406350">
                  <a:moveTo>
                    <a:pt x="30528" y="0"/>
                  </a:moveTo>
                  <a:lnTo>
                    <a:pt x="3375821" y="0"/>
                  </a:lnTo>
                  <a:cubicBezTo>
                    <a:pt x="3383918" y="0"/>
                    <a:pt x="3391683" y="3216"/>
                    <a:pt x="3397408" y="8942"/>
                  </a:cubicBezTo>
                  <a:cubicBezTo>
                    <a:pt x="3403133" y="14667"/>
                    <a:pt x="3406350" y="22432"/>
                    <a:pt x="3406350" y="30528"/>
                  </a:cubicBezTo>
                  <a:lnTo>
                    <a:pt x="3406350" y="297244"/>
                  </a:lnTo>
                  <a:cubicBezTo>
                    <a:pt x="3406350" y="305341"/>
                    <a:pt x="3403133" y="313106"/>
                    <a:pt x="3397408" y="318831"/>
                  </a:cubicBezTo>
                  <a:cubicBezTo>
                    <a:pt x="3391683" y="324556"/>
                    <a:pt x="3383918" y="327772"/>
                    <a:pt x="3375821" y="327772"/>
                  </a:cubicBezTo>
                  <a:lnTo>
                    <a:pt x="30528" y="327772"/>
                  </a:lnTo>
                  <a:cubicBezTo>
                    <a:pt x="22432" y="327772"/>
                    <a:pt x="14667" y="324556"/>
                    <a:pt x="8942" y="318831"/>
                  </a:cubicBezTo>
                  <a:cubicBezTo>
                    <a:pt x="3216" y="313106"/>
                    <a:pt x="0" y="305341"/>
                    <a:pt x="0" y="297244"/>
                  </a:cubicBezTo>
                  <a:lnTo>
                    <a:pt x="0" y="30528"/>
                  </a:lnTo>
                  <a:cubicBezTo>
                    <a:pt x="0" y="22432"/>
                    <a:pt x="3216" y="14667"/>
                    <a:pt x="8942" y="8942"/>
                  </a:cubicBezTo>
                  <a:cubicBezTo>
                    <a:pt x="14667" y="3216"/>
                    <a:pt x="22432" y="0"/>
                    <a:pt x="30528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3406350" cy="3753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503161" y="5828313"/>
            <a:ext cx="9706254" cy="518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45"/>
              </a:lnSpc>
            </a:pPr>
            <a:r>
              <a:rPr lang="en-US" sz="3399">
                <a:solidFill>
                  <a:srgbClr val="FFFFFF"/>
                </a:solidFill>
                <a:latin typeface="Maven Pro"/>
              </a:rPr>
              <a:t>Sensibilidade com a irrigação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889974" y="7095665"/>
            <a:ext cx="12933485" cy="1244511"/>
            <a:chOff x="0" y="0"/>
            <a:chExt cx="3406350" cy="32777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406350" cy="327772"/>
            </a:xfrm>
            <a:custGeom>
              <a:avLst/>
              <a:gdLst/>
              <a:ahLst/>
              <a:cxnLst/>
              <a:rect r="r" b="b" t="t" l="l"/>
              <a:pathLst>
                <a:path h="327772" w="3406350">
                  <a:moveTo>
                    <a:pt x="30528" y="0"/>
                  </a:moveTo>
                  <a:lnTo>
                    <a:pt x="3375821" y="0"/>
                  </a:lnTo>
                  <a:cubicBezTo>
                    <a:pt x="3383918" y="0"/>
                    <a:pt x="3391683" y="3216"/>
                    <a:pt x="3397408" y="8942"/>
                  </a:cubicBezTo>
                  <a:cubicBezTo>
                    <a:pt x="3403133" y="14667"/>
                    <a:pt x="3406350" y="22432"/>
                    <a:pt x="3406350" y="30528"/>
                  </a:cubicBezTo>
                  <a:lnTo>
                    <a:pt x="3406350" y="297244"/>
                  </a:lnTo>
                  <a:cubicBezTo>
                    <a:pt x="3406350" y="305341"/>
                    <a:pt x="3403133" y="313106"/>
                    <a:pt x="3397408" y="318831"/>
                  </a:cubicBezTo>
                  <a:cubicBezTo>
                    <a:pt x="3391683" y="324556"/>
                    <a:pt x="3383918" y="327772"/>
                    <a:pt x="3375821" y="327772"/>
                  </a:cubicBezTo>
                  <a:lnTo>
                    <a:pt x="30528" y="327772"/>
                  </a:lnTo>
                  <a:cubicBezTo>
                    <a:pt x="22432" y="327772"/>
                    <a:pt x="14667" y="324556"/>
                    <a:pt x="8942" y="318831"/>
                  </a:cubicBezTo>
                  <a:cubicBezTo>
                    <a:pt x="3216" y="313106"/>
                    <a:pt x="0" y="305341"/>
                    <a:pt x="0" y="297244"/>
                  </a:cubicBezTo>
                  <a:lnTo>
                    <a:pt x="0" y="30528"/>
                  </a:lnTo>
                  <a:cubicBezTo>
                    <a:pt x="0" y="22432"/>
                    <a:pt x="3216" y="14667"/>
                    <a:pt x="8942" y="8942"/>
                  </a:cubicBezTo>
                  <a:cubicBezTo>
                    <a:pt x="14667" y="3216"/>
                    <a:pt x="22432" y="0"/>
                    <a:pt x="30528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3406350" cy="3753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34092" y="7429040"/>
            <a:ext cx="9706254" cy="518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45"/>
              </a:lnSpc>
            </a:pPr>
            <a:r>
              <a:rPr lang="en-US" sz="3399">
                <a:solidFill>
                  <a:srgbClr val="FFFFFF"/>
                </a:solidFill>
                <a:latin typeface="Maven Pro"/>
              </a:rPr>
              <a:t>Como lidar com o excesso de água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16033" y="8721176"/>
            <a:ext cx="15112328" cy="1244511"/>
            <a:chOff x="0" y="0"/>
            <a:chExt cx="3980202" cy="32777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980202" cy="327772"/>
            </a:xfrm>
            <a:custGeom>
              <a:avLst/>
              <a:gdLst/>
              <a:ahLst/>
              <a:cxnLst/>
              <a:rect r="r" b="b" t="t" l="l"/>
              <a:pathLst>
                <a:path h="327772" w="3980202">
                  <a:moveTo>
                    <a:pt x="26127" y="0"/>
                  </a:moveTo>
                  <a:lnTo>
                    <a:pt x="3954075" y="0"/>
                  </a:lnTo>
                  <a:cubicBezTo>
                    <a:pt x="3961004" y="0"/>
                    <a:pt x="3967650" y="2753"/>
                    <a:pt x="3972549" y="7652"/>
                  </a:cubicBezTo>
                  <a:cubicBezTo>
                    <a:pt x="3977449" y="12552"/>
                    <a:pt x="3980202" y="19198"/>
                    <a:pt x="3980202" y="26127"/>
                  </a:cubicBezTo>
                  <a:lnTo>
                    <a:pt x="3980202" y="301646"/>
                  </a:lnTo>
                  <a:cubicBezTo>
                    <a:pt x="3980202" y="316075"/>
                    <a:pt x="3968504" y="327772"/>
                    <a:pt x="3954075" y="327772"/>
                  </a:cubicBezTo>
                  <a:lnTo>
                    <a:pt x="26127" y="327772"/>
                  </a:lnTo>
                  <a:cubicBezTo>
                    <a:pt x="19198" y="327772"/>
                    <a:pt x="12552" y="325020"/>
                    <a:pt x="7652" y="320120"/>
                  </a:cubicBezTo>
                  <a:cubicBezTo>
                    <a:pt x="2753" y="315220"/>
                    <a:pt x="0" y="308575"/>
                    <a:pt x="0" y="301646"/>
                  </a:cubicBezTo>
                  <a:lnTo>
                    <a:pt x="0" y="26127"/>
                  </a:lnTo>
                  <a:cubicBezTo>
                    <a:pt x="0" y="19198"/>
                    <a:pt x="2753" y="12552"/>
                    <a:pt x="7652" y="7652"/>
                  </a:cubicBezTo>
                  <a:cubicBezTo>
                    <a:pt x="12552" y="2753"/>
                    <a:pt x="19198" y="0"/>
                    <a:pt x="26127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3980202" cy="3753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430476" y="9079335"/>
            <a:ext cx="11026953" cy="518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45"/>
              </a:lnSpc>
            </a:pPr>
            <a:r>
              <a:rPr lang="en-US" sz="3399">
                <a:solidFill>
                  <a:srgbClr val="FFFFFF"/>
                </a:solidFill>
                <a:latin typeface="Maven Pro"/>
              </a:rPr>
              <a:t>Cerca 40% da água utilizada é desperdiçada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852596" y="3844643"/>
            <a:ext cx="12933485" cy="1244511"/>
            <a:chOff x="0" y="0"/>
            <a:chExt cx="3406350" cy="32777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406350" cy="327772"/>
            </a:xfrm>
            <a:custGeom>
              <a:avLst/>
              <a:gdLst/>
              <a:ahLst/>
              <a:cxnLst/>
              <a:rect r="r" b="b" t="t" l="l"/>
              <a:pathLst>
                <a:path h="327772" w="3406350">
                  <a:moveTo>
                    <a:pt x="30528" y="0"/>
                  </a:moveTo>
                  <a:lnTo>
                    <a:pt x="3375821" y="0"/>
                  </a:lnTo>
                  <a:cubicBezTo>
                    <a:pt x="3383918" y="0"/>
                    <a:pt x="3391683" y="3216"/>
                    <a:pt x="3397408" y="8942"/>
                  </a:cubicBezTo>
                  <a:cubicBezTo>
                    <a:pt x="3403133" y="14667"/>
                    <a:pt x="3406350" y="22432"/>
                    <a:pt x="3406350" y="30528"/>
                  </a:cubicBezTo>
                  <a:lnTo>
                    <a:pt x="3406350" y="297244"/>
                  </a:lnTo>
                  <a:cubicBezTo>
                    <a:pt x="3406350" y="305341"/>
                    <a:pt x="3403133" y="313106"/>
                    <a:pt x="3397408" y="318831"/>
                  </a:cubicBezTo>
                  <a:cubicBezTo>
                    <a:pt x="3391683" y="324556"/>
                    <a:pt x="3383918" y="327772"/>
                    <a:pt x="3375821" y="327772"/>
                  </a:cubicBezTo>
                  <a:lnTo>
                    <a:pt x="30528" y="327772"/>
                  </a:lnTo>
                  <a:cubicBezTo>
                    <a:pt x="22432" y="327772"/>
                    <a:pt x="14667" y="324556"/>
                    <a:pt x="8942" y="318831"/>
                  </a:cubicBezTo>
                  <a:cubicBezTo>
                    <a:pt x="3216" y="313106"/>
                    <a:pt x="0" y="305341"/>
                    <a:pt x="0" y="297244"/>
                  </a:cubicBezTo>
                  <a:lnTo>
                    <a:pt x="0" y="30528"/>
                  </a:lnTo>
                  <a:cubicBezTo>
                    <a:pt x="0" y="22432"/>
                    <a:pt x="3216" y="14667"/>
                    <a:pt x="8942" y="8942"/>
                  </a:cubicBezTo>
                  <a:cubicBezTo>
                    <a:pt x="14667" y="3216"/>
                    <a:pt x="22432" y="0"/>
                    <a:pt x="30528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3406350" cy="3753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10968895" y="3105303"/>
            <a:ext cx="7246120" cy="7246091"/>
            <a:chOff x="0" y="0"/>
            <a:chExt cx="6350000" cy="634997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5D7F4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11156669" y="3293076"/>
            <a:ext cx="6870573" cy="6870545"/>
            <a:chOff x="0" y="0"/>
            <a:chExt cx="6350000" cy="634997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24999" t="0" r="-24999" b="0"/>
              </a:stretch>
            </a:blip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2783385" y="479313"/>
            <a:ext cx="5043052" cy="640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36"/>
              </a:lnSpc>
            </a:pPr>
            <a:r>
              <a:rPr lang="en-US" sz="3668">
                <a:solidFill>
                  <a:srgbClr val="FFFFFF"/>
                </a:solidFill>
                <a:latin typeface="Maven Pro"/>
              </a:rPr>
              <a:t>TECNOSOLO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503161" y="4176233"/>
            <a:ext cx="9383248" cy="518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45"/>
              </a:lnSpc>
            </a:pPr>
            <a:r>
              <a:rPr lang="en-US" sz="3399">
                <a:solidFill>
                  <a:srgbClr val="FFFFFF"/>
                </a:solidFill>
                <a:latin typeface="Maven Pro"/>
              </a:rPr>
              <a:t>Plantio e a perda de qualidade do tomate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873372" y="2524154"/>
            <a:ext cx="14640982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191818"/>
                </a:solidFill>
                <a:latin typeface="Muli"/>
              </a:rPr>
              <a:t>Pontos que devem ser superados para garantir a evolução dessa produção.</a:t>
            </a:r>
          </a:p>
        </p:txBody>
      </p:sp>
    </p:spTree>
  </p:cSld>
  <p:clrMapOvr>
    <a:masterClrMapping/>
  </p:clrMapOvr>
  <p:transition spd="slow">
    <p:push dir="r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02371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394369" y="294261"/>
            <a:ext cx="6525944" cy="1167778"/>
            <a:chOff x="0" y="0"/>
            <a:chExt cx="1718767" cy="3075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18767" cy="307563"/>
            </a:xfrm>
            <a:custGeom>
              <a:avLst/>
              <a:gdLst/>
              <a:ahLst/>
              <a:cxnLst/>
              <a:rect r="r" b="b" t="t" l="l"/>
              <a:pathLst>
                <a:path h="307563" w="1718767">
                  <a:moveTo>
                    <a:pt x="60503" y="0"/>
                  </a:moveTo>
                  <a:lnTo>
                    <a:pt x="1658264" y="0"/>
                  </a:lnTo>
                  <a:cubicBezTo>
                    <a:pt x="1674311" y="0"/>
                    <a:pt x="1689700" y="6374"/>
                    <a:pt x="1701046" y="17721"/>
                  </a:cubicBezTo>
                  <a:cubicBezTo>
                    <a:pt x="1712393" y="29067"/>
                    <a:pt x="1718767" y="44456"/>
                    <a:pt x="1718767" y="60503"/>
                  </a:cubicBezTo>
                  <a:lnTo>
                    <a:pt x="1718767" y="247060"/>
                  </a:lnTo>
                  <a:cubicBezTo>
                    <a:pt x="1718767" y="280475"/>
                    <a:pt x="1691679" y="307563"/>
                    <a:pt x="1658264" y="307563"/>
                  </a:cubicBezTo>
                  <a:lnTo>
                    <a:pt x="60503" y="307563"/>
                  </a:lnTo>
                  <a:cubicBezTo>
                    <a:pt x="44456" y="307563"/>
                    <a:pt x="29067" y="301189"/>
                    <a:pt x="17721" y="289842"/>
                  </a:cubicBezTo>
                  <a:cubicBezTo>
                    <a:pt x="6374" y="278496"/>
                    <a:pt x="0" y="263107"/>
                    <a:pt x="0" y="247060"/>
                  </a:cubicBezTo>
                  <a:lnTo>
                    <a:pt x="0" y="60503"/>
                  </a:lnTo>
                  <a:cubicBezTo>
                    <a:pt x="0" y="27088"/>
                    <a:pt x="27088" y="0"/>
                    <a:pt x="60503" y="0"/>
                  </a:cubicBezTo>
                  <a:close/>
                </a:path>
              </a:pathLst>
            </a:custGeom>
            <a:solidFill>
              <a:srgbClr val="5D7F4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718767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rot="-6501">
            <a:off x="1888712" y="1019175"/>
            <a:ext cx="10073125" cy="0"/>
          </a:xfrm>
          <a:prstGeom prst="line">
            <a:avLst/>
          </a:prstGeom>
          <a:ln cap="flat" w="38100">
            <a:solidFill>
              <a:srgbClr val="9F2A2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268707" y="313703"/>
            <a:ext cx="1167778" cy="1167778"/>
          </a:xfrm>
          <a:custGeom>
            <a:avLst/>
            <a:gdLst/>
            <a:ahLst/>
            <a:cxnLst/>
            <a:rect r="r" b="b" t="t" l="l"/>
            <a:pathLst>
              <a:path h="1167778" w="1167778">
                <a:moveTo>
                  <a:pt x="0" y="0"/>
                </a:moveTo>
                <a:lnTo>
                  <a:pt x="1167779" y="0"/>
                </a:lnTo>
                <a:lnTo>
                  <a:pt x="1167779" y="1167778"/>
                </a:lnTo>
                <a:lnTo>
                  <a:pt x="0" y="1167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6968" y="3016079"/>
            <a:ext cx="17994064" cy="7270921"/>
          </a:xfrm>
          <a:custGeom>
            <a:avLst/>
            <a:gdLst/>
            <a:ahLst/>
            <a:cxnLst/>
            <a:rect r="r" b="b" t="t" l="l"/>
            <a:pathLst>
              <a:path h="7270921" w="17994064">
                <a:moveTo>
                  <a:pt x="0" y="0"/>
                </a:moveTo>
                <a:lnTo>
                  <a:pt x="17994064" y="0"/>
                </a:lnTo>
                <a:lnTo>
                  <a:pt x="17994064" y="7270921"/>
                </a:lnTo>
                <a:lnTo>
                  <a:pt x="0" y="72709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58" t="-43566" r="-1673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783385" y="479313"/>
            <a:ext cx="5043052" cy="640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36"/>
              </a:lnSpc>
            </a:pPr>
            <a:r>
              <a:rPr lang="en-US" sz="3668">
                <a:solidFill>
                  <a:srgbClr val="FFFFFF"/>
                </a:solidFill>
                <a:latin typeface="Maven Pro"/>
              </a:rPr>
              <a:t>TECNOSOLO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71847" y="1920425"/>
            <a:ext cx="7944306" cy="965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74"/>
              </a:lnSpc>
            </a:pPr>
            <a:r>
              <a:rPr lang="en-US" sz="6499">
                <a:solidFill>
                  <a:srgbClr val="21593B"/>
                </a:solidFill>
                <a:latin typeface="Roboto Bold"/>
              </a:rPr>
              <a:t>Diagrama de Solução</a:t>
            </a:r>
          </a:p>
        </p:txBody>
      </p:sp>
    </p:spTree>
  </p:cSld>
  <p:clrMapOvr>
    <a:masterClrMapping/>
  </p:clrMapOvr>
  <p:transition spd="slow">
    <p:push dir="r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8100000">
            <a:off x="-4252983" y="3307993"/>
            <a:ext cx="22404652" cy="8950886"/>
            <a:chOff x="0" y="0"/>
            <a:chExt cx="35276568" cy="140933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276569" cy="14093346"/>
            </a:xfrm>
            <a:custGeom>
              <a:avLst/>
              <a:gdLst/>
              <a:ahLst/>
              <a:cxnLst/>
              <a:rect r="r" b="b" t="t" l="l"/>
              <a:pathLst>
                <a:path h="14093346" w="35276569">
                  <a:moveTo>
                    <a:pt x="0" y="0"/>
                  </a:moveTo>
                  <a:lnTo>
                    <a:pt x="35276569" y="0"/>
                  </a:lnTo>
                  <a:lnTo>
                    <a:pt x="35276569" y="14093346"/>
                  </a:lnTo>
                  <a:lnTo>
                    <a:pt x="0" y="14093346"/>
                  </a:lnTo>
                  <a:close/>
                </a:path>
              </a:pathLst>
            </a:custGeom>
            <a:solidFill>
              <a:srgbClr val="023712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852596" y="5105400"/>
            <a:ext cx="10119112" cy="2304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7999">
                <a:solidFill>
                  <a:srgbClr val="FFFFFF"/>
                </a:solidFill>
                <a:latin typeface="Kollektif Bold"/>
              </a:rPr>
              <a:t>FERRAMENTA DE GESTÃO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5400000">
            <a:off x="11136547" y="3135547"/>
            <a:ext cx="7151453" cy="7151453"/>
          </a:xfrm>
          <a:custGeom>
            <a:avLst/>
            <a:gdLst/>
            <a:ahLst/>
            <a:cxnLst/>
            <a:rect r="r" b="b" t="t" l="l"/>
            <a:pathLst>
              <a:path h="7151453" w="7151453">
                <a:moveTo>
                  <a:pt x="0" y="0"/>
                </a:moveTo>
                <a:lnTo>
                  <a:pt x="7151453" y="0"/>
                </a:lnTo>
                <a:lnTo>
                  <a:pt x="7151453" y="7151453"/>
                </a:lnTo>
                <a:lnTo>
                  <a:pt x="0" y="7151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1543050" y="333145"/>
            <a:ext cx="3086100" cy="1167778"/>
            <a:chOff x="0" y="0"/>
            <a:chExt cx="812800" cy="30756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307563"/>
            </a:xfrm>
            <a:custGeom>
              <a:avLst/>
              <a:gdLst/>
              <a:ahLst/>
              <a:cxnLst/>
              <a:rect r="r" b="b" t="t" l="l"/>
              <a:pathLst>
                <a:path h="307563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179622"/>
                  </a:lnTo>
                  <a:cubicBezTo>
                    <a:pt x="812800" y="250282"/>
                    <a:pt x="755519" y="307563"/>
                    <a:pt x="684859" y="307563"/>
                  </a:cubicBezTo>
                  <a:lnTo>
                    <a:pt x="127941" y="307563"/>
                  </a:lnTo>
                  <a:cubicBezTo>
                    <a:pt x="94009" y="307563"/>
                    <a:pt x="61467" y="294084"/>
                    <a:pt x="37473" y="270090"/>
                  </a:cubicBezTo>
                  <a:cubicBezTo>
                    <a:pt x="13479" y="246096"/>
                    <a:pt x="0" y="213554"/>
                    <a:pt x="0" y="179622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9EEE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355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09155" y="547925"/>
            <a:ext cx="886883" cy="699334"/>
          </a:xfrm>
          <a:custGeom>
            <a:avLst/>
            <a:gdLst/>
            <a:ahLst/>
            <a:cxnLst/>
            <a:rect r="r" b="b" t="t" l="l"/>
            <a:pathLst>
              <a:path h="699334" w="886883">
                <a:moveTo>
                  <a:pt x="0" y="0"/>
                </a:moveTo>
                <a:lnTo>
                  <a:pt x="886883" y="0"/>
                </a:lnTo>
                <a:lnTo>
                  <a:pt x="886883" y="699334"/>
                </a:lnTo>
                <a:lnTo>
                  <a:pt x="0" y="6993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DAFwyjct_oc</dc:identifier>
  <dcterms:modified xsi:type="dcterms:W3CDTF">2011-08-01T06:04:30Z</dcterms:modified>
  <cp:revision>1</cp:revision>
  <dc:title>TECNOSOLO</dc:title>
</cp:coreProperties>
</file>

<file path=docProps/thumbnail.jpeg>
</file>